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62" r:id="rId7"/>
    <p:sldId id="274" r:id="rId8"/>
    <p:sldId id="289" r:id="rId9"/>
    <p:sldId id="275" r:id="rId10"/>
    <p:sldId id="276" r:id="rId11"/>
    <p:sldId id="277" r:id="rId12"/>
    <p:sldId id="290" r:id="rId13"/>
    <p:sldId id="291" r:id="rId14"/>
    <p:sldId id="292" r:id="rId15"/>
    <p:sldId id="293" r:id="rId16"/>
    <p:sldId id="294" r:id="rId17"/>
    <p:sldId id="272" r:id="rId18"/>
    <p:sldId id="273" r:id="rId19"/>
    <p:sldId id="265" r:id="rId20"/>
    <p:sldId id="25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3594" autoAdjust="0"/>
  </p:normalViewPr>
  <p:slideViewPr>
    <p:cSldViewPr>
      <p:cViewPr varScale="1">
        <p:scale>
          <a:sx n="80" d="100"/>
          <a:sy n="80" d="100"/>
        </p:scale>
        <p:origin x="15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3A0E46-01CA-48A8-888F-D538932A6F02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BC8039-ABF2-4239-855E-55DF96927531}">
      <dgm:prSet phldrT="[Text]" custT="1"/>
      <dgm:spPr/>
      <dgm:t>
        <a:bodyPr/>
        <a:lstStyle/>
        <a:p>
          <a:r>
            <a:rPr lang="en-US" sz="1800" dirty="0" err="1"/>
            <a:t>ফ্লিপ-ফ্লপের</a:t>
          </a:r>
          <a:r>
            <a:rPr lang="en-US" sz="1800" dirty="0"/>
            <a:t> </a:t>
          </a:r>
          <a:r>
            <a:rPr lang="en-US" sz="1800" dirty="0" err="1"/>
            <a:t>ব্যবহার</a:t>
          </a:r>
          <a:endParaRPr lang="en-US" sz="1800" dirty="0"/>
        </a:p>
      </dgm:t>
    </dgm:pt>
    <dgm:pt modelId="{CD615A2E-FE4C-459F-A6C6-047A7A7FEB0A}" type="parTrans" cxnId="{72FFA037-FD58-43B4-A238-034A0729667A}">
      <dgm:prSet/>
      <dgm:spPr/>
      <dgm:t>
        <a:bodyPr/>
        <a:lstStyle/>
        <a:p>
          <a:endParaRPr lang="en-US"/>
        </a:p>
      </dgm:t>
    </dgm:pt>
    <dgm:pt modelId="{5F008E07-B794-4D91-BB62-E11B225A1250}" type="sibTrans" cxnId="{72FFA037-FD58-43B4-A238-034A0729667A}">
      <dgm:prSet/>
      <dgm:spPr/>
      <dgm:t>
        <a:bodyPr/>
        <a:lstStyle/>
        <a:p>
          <a:endParaRPr lang="en-US"/>
        </a:p>
      </dgm:t>
    </dgm:pt>
    <dgm:pt modelId="{448F1DF1-27D9-4EF4-94BA-B5488E9F838E}">
      <dgm:prSet phldrT="[Text]" custT="1"/>
      <dgm:spPr/>
      <dgm:t>
        <a:bodyPr/>
        <a:lstStyle/>
        <a:p>
          <a:pPr algn="just">
            <a:spcAft>
              <a:spcPts val="0"/>
            </a:spcAft>
          </a:pPr>
          <a:r>
            <a:rPr lang="en-US" sz="1600" dirty="0"/>
            <a:t>১। </a:t>
          </a:r>
          <a:r>
            <a:rPr lang="en-US" sz="1600" dirty="0" err="1"/>
            <a:t>ল্যাচিং</a:t>
          </a:r>
          <a:r>
            <a:rPr lang="en-US" sz="1600" dirty="0"/>
            <a:t> </a:t>
          </a:r>
          <a:r>
            <a:rPr lang="en-US" sz="1600" dirty="0" err="1"/>
            <a:t>এর</a:t>
          </a:r>
          <a:r>
            <a:rPr lang="en-US" sz="1600" dirty="0"/>
            <a:t> </a:t>
          </a:r>
          <a:r>
            <a:rPr lang="en-US" sz="1600" dirty="0" err="1"/>
            <a:t>কাজে</a:t>
          </a:r>
          <a:r>
            <a:rPr lang="en-US" sz="1600" dirty="0"/>
            <a:t> </a:t>
          </a:r>
          <a:r>
            <a:rPr lang="en-US" sz="1600" dirty="0" err="1"/>
            <a:t>ব্যবহার</a:t>
          </a:r>
          <a:r>
            <a:rPr lang="en-US" sz="1600" dirty="0"/>
            <a:t> </a:t>
          </a:r>
          <a:r>
            <a:rPr lang="en-US" sz="1600" dirty="0" err="1"/>
            <a:t>করা</a:t>
          </a:r>
          <a:r>
            <a:rPr lang="en-US" sz="1600" dirty="0"/>
            <a:t> </a:t>
          </a:r>
          <a:r>
            <a:rPr lang="en-US" sz="1600" dirty="0" err="1"/>
            <a:t>হয়</a:t>
          </a:r>
          <a:r>
            <a:rPr lang="en-US" sz="1600" dirty="0"/>
            <a:t>।</a:t>
          </a:r>
        </a:p>
      </dgm:t>
    </dgm:pt>
    <dgm:pt modelId="{C8B65103-4BEF-446A-9096-DC2451F454BC}" type="parTrans" cxnId="{D46957C6-08A2-4268-811C-8C84B51DEF13}">
      <dgm:prSet/>
      <dgm:spPr/>
      <dgm:t>
        <a:bodyPr/>
        <a:lstStyle/>
        <a:p>
          <a:endParaRPr lang="en-US"/>
        </a:p>
      </dgm:t>
    </dgm:pt>
    <dgm:pt modelId="{48E254B5-60EA-44DC-BBDB-1E0D3F59A1EF}" type="sibTrans" cxnId="{D46957C6-08A2-4268-811C-8C84B51DEF13}">
      <dgm:prSet/>
      <dgm:spPr/>
      <dgm:t>
        <a:bodyPr/>
        <a:lstStyle/>
        <a:p>
          <a:endParaRPr lang="en-US"/>
        </a:p>
      </dgm:t>
    </dgm:pt>
    <dgm:pt modelId="{DF46BC29-EA52-442A-9FF1-A4C8D5C7243B}">
      <dgm:prSet phldrT="[Text]" custT="1"/>
      <dgm:spPr/>
      <dgm:t>
        <a:bodyPr/>
        <a:lstStyle/>
        <a:p>
          <a:pPr algn="just">
            <a:spcAft>
              <a:spcPts val="0"/>
            </a:spcAft>
          </a:pPr>
          <a:r>
            <a:rPr lang="en-US" sz="1600" dirty="0"/>
            <a:t>২। </a:t>
          </a:r>
          <a:r>
            <a:rPr lang="en-US" sz="1600" dirty="0" err="1"/>
            <a:t>রেজিস্টার</a:t>
          </a:r>
          <a:r>
            <a:rPr lang="en-US" sz="1600" dirty="0"/>
            <a:t> </a:t>
          </a:r>
          <a:r>
            <a:rPr lang="en-US" sz="1600" dirty="0" err="1"/>
            <a:t>হিসাবে</a:t>
          </a:r>
          <a:r>
            <a:rPr lang="en-US" sz="1600" dirty="0"/>
            <a:t> </a:t>
          </a:r>
          <a:r>
            <a:rPr lang="en-US" sz="1600" dirty="0" err="1"/>
            <a:t>ব্যবহার</a:t>
          </a:r>
          <a:r>
            <a:rPr lang="en-US" sz="1600" dirty="0"/>
            <a:t> </a:t>
          </a:r>
          <a:r>
            <a:rPr lang="en-US" sz="1600" dirty="0" err="1"/>
            <a:t>করা</a:t>
          </a:r>
          <a:r>
            <a:rPr lang="en-US" sz="1600" dirty="0"/>
            <a:t> </a:t>
          </a:r>
          <a:r>
            <a:rPr lang="en-US" sz="1600" dirty="0" err="1"/>
            <a:t>হয়</a:t>
          </a:r>
          <a:r>
            <a:rPr lang="en-US" sz="1600" dirty="0"/>
            <a:t>।</a:t>
          </a:r>
        </a:p>
      </dgm:t>
    </dgm:pt>
    <dgm:pt modelId="{945F6AD5-FA91-48FB-9E76-2A22B70A5EE3}" type="parTrans" cxnId="{6087C0FA-0301-4739-87AE-35B947D3979B}">
      <dgm:prSet/>
      <dgm:spPr/>
      <dgm:t>
        <a:bodyPr/>
        <a:lstStyle/>
        <a:p>
          <a:endParaRPr lang="en-US"/>
        </a:p>
      </dgm:t>
    </dgm:pt>
    <dgm:pt modelId="{A3602DD5-E613-4D88-A90D-62C0D41F68F8}" type="sibTrans" cxnId="{6087C0FA-0301-4739-87AE-35B947D3979B}">
      <dgm:prSet/>
      <dgm:spPr/>
      <dgm:t>
        <a:bodyPr/>
        <a:lstStyle/>
        <a:p>
          <a:endParaRPr lang="en-US"/>
        </a:p>
      </dgm:t>
    </dgm:pt>
    <dgm:pt modelId="{CEA92FE9-1043-4A42-A06C-FE4F0FC066BD}">
      <dgm:prSet phldrT="[Text]" custT="1"/>
      <dgm:spPr/>
      <dgm:t>
        <a:bodyPr/>
        <a:lstStyle/>
        <a:p>
          <a:pPr algn="just"/>
          <a:r>
            <a:rPr lang="en-US" sz="1600" dirty="0"/>
            <a:t>৩। </a:t>
          </a:r>
          <a:r>
            <a:rPr lang="en-US" sz="1600" dirty="0" err="1"/>
            <a:t>কাউন্টার</a:t>
          </a:r>
          <a:r>
            <a:rPr lang="en-US" sz="1600" dirty="0"/>
            <a:t> </a:t>
          </a:r>
          <a:r>
            <a:rPr lang="en-US" sz="1600" dirty="0" err="1"/>
            <a:t>হিসাবে</a:t>
          </a:r>
          <a:r>
            <a:rPr lang="en-US" sz="1600" dirty="0"/>
            <a:t> </a:t>
          </a:r>
          <a:r>
            <a:rPr lang="en-US" sz="1600" dirty="0" err="1"/>
            <a:t>ব্যবহার</a:t>
          </a:r>
          <a:r>
            <a:rPr lang="en-US" sz="1600" dirty="0"/>
            <a:t> </a:t>
          </a:r>
          <a:r>
            <a:rPr lang="en-US" sz="1600" dirty="0" err="1"/>
            <a:t>করা</a:t>
          </a:r>
          <a:r>
            <a:rPr lang="en-US" sz="1600" dirty="0"/>
            <a:t> </a:t>
          </a:r>
          <a:r>
            <a:rPr lang="en-US" sz="1600" dirty="0" err="1"/>
            <a:t>হয়</a:t>
          </a:r>
          <a:r>
            <a:rPr lang="en-US" sz="1600" dirty="0"/>
            <a:t>।</a:t>
          </a:r>
        </a:p>
      </dgm:t>
    </dgm:pt>
    <dgm:pt modelId="{23CC7E65-876D-48BB-A694-D5BEF0DB7363}" type="parTrans" cxnId="{F5387FB9-B120-42C8-82E1-4177D84C7673}">
      <dgm:prSet/>
      <dgm:spPr/>
      <dgm:t>
        <a:bodyPr/>
        <a:lstStyle/>
        <a:p>
          <a:endParaRPr lang="en-US"/>
        </a:p>
      </dgm:t>
    </dgm:pt>
    <dgm:pt modelId="{95CB0BD0-C76C-4303-BD13-87F176E47119}" type="sibTrans" cxnId="{F5387FB9-B120-42C8-82E1-4177D84C7673}">
      <dgm:prSet/>
      <dgm:spPr/>
      <dgm:t>
        <a:bodyPr/>
        <a:lstStyle/>
        <a:p>
          <a:endParaRPr lang="en-US"/>
        </a:p>
      </dgm:t>
    </dgm:pt>
    <dgm:pt modelId="{5F6FB304-0B01-42D4-ABEA-D7A16AB79D53}">
      <dgm:prSet custT="1"/>
      <dgm:spPr/>
      <dgm:t>
        <a:bodyPr/>
        <a:lstStyle/>
        <a:p>
          <a:pPr algn="just"/>
          <a:r>
            <a:rPr lang="en-US" sz="1600" dirty="0"/>
            <a:t>৪। </a:t>
          </a:r>
          <a:r>
            <a:rPr lang="en-US" sz="1600" dirty="0" err="1"/>
            <a:t>মেমোরি</a:t>
          </a:r>
          <a:r>
            <a:rPr lang="en-US" sz="1600" dirty="0"/>
            <a:t> </a:t>
          </a:r>
          <a:r>
            <a:rPr lang="en-US" sz="1600" dirty="0" err="1"/>
            <a:t>হিসাবে</a:t>
          </a:r>
          <a:r>
            <a:rPr lang="en-US" sz="1600" dirty="0"/>
            <a:t> </a:t>
          </a:r>
          <a:r>
            <a:rPr lang="en-US" sz="1600" dirty="0" err="1"/>
            <a:t>ব্যবহার</a:t>
          </a:r>
          <a:r>
            <a:rPr lang="en-US" sz="1600" dirty="0"/>
            <a:t> </a:t>
          </a:r>
          <a:r>
            <a:rPr lang="en-US" sz="1600" dirty="0" err="1"/>
            <a:t>করা</a:t>
          </a:r>
          <a:r>
            <a:rPr lang="en-US" sz="1600" dirty="0"/>
            <a:t> </a:t>
          </a:r>
          <a:r>
            <a:rPr lang="en-US" sz="1600" dirty="0" err="1"/>
            <a:t>হয়</a:t>
          </a:r>
          <a:r>
            <a:rPr lang="en-US" sz="1600" dirty="0"/>
            <a:t>।</a:t>
          </a:r>
        </a:p>
      </dgm:t>
    </dgm:pt>
    <dgm:pt modelId="{45F46D97-097E-42F9-A50E-695964D540D5}" type="parTrans" cxnId="{A2F697C6-7BF0-4004-BC2D-77DBC5967118}">
      <dgm:prSet/>
      <dgm:spPr/>
      <dgm:t>
        <a:bodyPr/>
        <a:lstStyle/>
        <a:p>
          <a:endParaRPr lang="en-US"/>
        </a:p>
      </dgm:t>
    </dgm:pt>
    <dgm:pt modelId="{287FF307-F33F-42D4-9824-946FA3999602}" type="sibTrans" cxnId="{A2F697C6-7BF0-4004-BC2D-77DBC5967118}">
      <dgm:prSet/>
      <dgm:spPr/>
      <dgm:t>
        <a:bodyPr/>
        <a:lstStyle/>
        <a:p>
          <a:endParaRPr lang="en-US"/>
        </a:p>
      </dgm:t>
    </dgm:pt>
    <dgm:pt modelId="{BA3E83E8-0A91-4669-AF64-5753221F9124}">
      <dgm:prSet custT="1"/>
      <dgm:spPr/>
      <dgm:t>
        <a:bodyPr/>
        <a:lstStyle/>
        <a:p>
          <a:pPr algn="just"/>
          <a:r>
            <a:rPr lang="en-US" sz="1600" dirty="0"/>
            <a:t>৫। </a:t>
          </a:r>
          <a:r>
            <a:rPr lang="en-US" sz="1600" dirty="0" err="1"/>
            <a:t>ডাটাকে</a:t>
          </a:r>
          <a:r>
            <a:rPr lang="en-US" sz="1600" dirty="0"/>
            <a:t> </a:t>
          </a:r>
          <a:r>
            <a:rPr lang="en-US" sz="1600" dirty="0" err="1"/>
            <a:t>সিরিয়ালি</a:t>
          </a:r>
          <a:r>
            <a:rPr lang="en-US" sz="1600" dirty="0"/>
            <a:t> ও </a:t>
          </a:r>
          <a:r>
            <a:rPr lang="en-US" sz="1600" dirty="0" err="1"/>
            <a:t>প্যারালালি</a:t>
          </a:r>
          <a:r>
            <a:rPr lang="en-US" sz="1600" dirty="0"/>
            <a:t> </a:t>
          </a:r>
          <a:r>
            <a:rPr lang="en-US" sz="1600" dirty="0" err="1"/>
            <a:t>কন্ট্রোল</a:t>
          </a:r>
          <a:r>
            <a:rPr lang="en-US" sz="1600" dirty="0"/>
            <a:t> </a:t>
          </a:r>
          <a:r>
            <a:rPr lang="en-US" sz="1600" dirty="0" err="1"/>
            <a:t>করার</a:t>
          </a:r>
          <a:r>
            <a:rPr lang="en-US" sz="1600" dirty="0"/>
            <a:t> </a:t>
          </a:r>
          <a:r>
            <a:rPr lang="en-US" sz="1600" dirty="0" err="1"/>
            <a:t>জন্য</a:t>
          </a:r>
          <a:r>
            <a:rPr lang="en-US" sz="1600" dirty="0"/>
            <a:t> </a:t>
          </a:r>
          <a:r>
            <a:rPr lang="en-US" sz="1600" dirty="0" err="1"/>
            <a:t>ব্যবহার</a:t>
          </a:r>
          <a:r>
            <a:rPr lang="en-US" sz="1600" dirty="0"/>
            <a:t> </a:t>
          </a:r>
          <a:r>
            <a:rPr lang="en-US" sz="1600" dirty="0" err="1"/>
            <a:t>করা</a:t>
          </a:r>
          <a:r>
            <a:rPr lang="en-US" sz="1600" dirty="0"/>
            <a:t> </a:t>
          </a:r>
          <a:r>
            <a:rPr lang="en-US" sz="1600" dirty="0" err="1"/>
            <a:t>হয়</a:t>
          </a:r>
          <a:r>
            <a:rPr lang="en-US" sz="1600" dirty="0"/>
            <a:t>।</a:t>
          </a:r>
        </a:p>
      </dgm:t>
    </dgm:pt>
    <dgm:pt modelId="{61EADA98-8C47-409C-B86C-C76F383EA453}" type="parTrans" cxnId="{769770D5-C5FA-4DB6-944F-F762026DDC19}">
      <dgm:prSet/>
      <dgm:spPr/>
      <dgm:t>
        <a:bodyPr/>
        <a:lstStyle/>
        <a:p>
          <a:endParaRPr lang="en-US"/>
        </a:p>
      </dgm:t>
    </dgm:pt>
    <dgm:pt modelId="{AC9B06CF-36D6-4AF0-922A-5BD01E709760}" type="sibTrans" cxnId="{769770D5-C5FA-4DB6-944F-F762026DDC19}">
      <dgm:prSet/>
      <dgm:spPr/>
      <dgm:t>
        <a:bodyPr/>
        <a:lstStyle/>
        <a:p>
          <a:endParaRPr lang="en-US"/>
        </a:p>
      </dgm:t>
    </dgm:pt>
    <dgm:pt modelId="{C313C9BC-7BB0-40CC-97A6-C5DFE60FCC82}" type="pres">
      <dgm:prSet presAssocID="{DD3A0E46-01CA-48A8-888F-D538932A6F0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48D3E39-0D42-4B02-BCE7-7BDF597DD6F5}" type="pres">
      <dgm:prSet presAssocID="{A3BC8039-ABF2-4239-855E-55DF96927531}" presName="root1" presStyleCnt="0"/>
      <dgm:spPr/>
    </dgm:pt>
    <dgm:pt modelId="{6DE23B58-DBE1-4F0E-90F2-FE2AC92DEFA9}" type="pres">
      <dgm:prSet presAssocID="{A3BC8039-ABF2-4239-855E-55DF96927531}" presName="LevelOneTextNode" presStyleLbl="node0" presStyleIdx="0" presStyleCnt="1">
        <dgm:presLayoutVars>
          <dgm:chPref val="3"/>
        </dgm:presLayoutVars>
      </dgm:prSet>
      <dgm:spPr/>
    </dgm:pt>
    <dgm:pt modelId="{2441BBAA-E326-48E8-AA2E-343E3E2C7BE1}" type="pres">
      <dgm:prSet presAssocID="{A3BC8039-ABF2-4239-855E-55DF96927531}" presName="level2hierChild" presStyleCnt="0"/>
      <dgm:spPr/>
    </dgm:pt>
    <dgm:pt modelId="{DDE170DA-4F98-477D-8DF9-8784D533FABF}" type="pres">
      <dgm:prSet presAssocID="{C8B65103-4BEF-446A-9096-DC2451F454BC}" presName="conn2-1" presStyleLbl="parChTrans1D2" presStyleIdx="0" presStyleCnt="5"/>
      <dgm:spPr/>
    </dgm:pt>
    <dgm:pt modelId="{B4F809ED-91EB-407F-925B-5BBE18CDBBC8}" type="pres">
      <dgm:prSet presAssocID="{C8B65103-4BEF-446A-9096-DC2451F454BC}" presName="connTx" presStyleLbl="parChTrans1D2" presStyleIdx="0" presStyleCnt="5"/>
      <dgm:spPr/>
    </dgm:pt>
    <dgm:pt modelId="{A736756F-12E1-4784-B402-BEA0CEE2A655}" type="pres">
      <dgm:prSet presAssocID="{448F1DF1-27D9-4EF4-94BA-B5488E9F838E}" presName="root2" presStyleCnt="0"/>
      <dgm:spPr/>
    </dgm:pt>
    <dgm:pt modelId="{B5F58240-4098-4ABA-B2B6-139D6B7FBE10}" type="pres">
      <dgm:prSet presAssocID="{448F1DF1-27D9-4EF4-94BA-B5488E9F838E}" presName="LevelTwoTextNode" presStyleLbl="node2" presStyleIdx="0" presStyleCnt="5" custScaleX="224246">
        <dgm:presLayoutVars>
          <dgm:chPref val="3"/>
        </dgm:presLayoutVars>
      </dgm:prSet>
      <dgm:spPr/>
    </dgm:pt>
    <dgm:pt modelId="{57B9A5D0-253D-41CA-81FA-66BF7BF93989}" type="pres">
      <dgm:prSet presAssocID="{448F1DF1-27D9-4EF4-94BA-B5488E9F838E}" presName="level3hierChild" presStyleCnt="0"/>
      <dgm:spPr/>
    </dgm:pt>
    <dgm:pt modelId="{474359AD-8AB0-4EBC-AA7B-FA455DA8D1B7}" type="pres">
      <dgm:prSet presAssocID="{945F6AD5-FA91-48FB-9E76-2A22B70A5EE3}" presName="conn2-1" presStyleLbl="parChTrans1D2" presStyleIdx="1" presStyleCnt="5"/>
      <dgm:spPr/>
    </dgm:pt>
    <dgm:pt modelId="{20326935-D5DD-42F0-8284-B4CE09289977}" type="pres">
      <dgm:prSet presAssocID="{945F6AD5-FA91-48FB-9E76-2A22B70A5EE3}" presName="connTx" presStyleLbl="parChTrans1D2" presStyleIdx="1" presStyleCnt="5"/>
      <dgm:spPr/>
    </dgm:pt>
    <dgm:pt modelId="{2454C7F3-C92C-4F23-B55A-394746048801}" type="pres">
      <dgm:prSet presAssocID="{DF46BC29-EA52-442A-9FF1-A4C8D5C7243B}" presName="root2" presStyleCnt="0"/>
      <dgm:spPr/>
    </dgm:pt>
    <dgm:pt modelId="{FF73F255-0FF6-46F9-8237-C1F2CB92DEBB}" type="pres">
      <dgm:prSet presAssocID="{DF46BC29-EA52-442A-9FF1-A4C8D5C7243B}" presName="LevelTwoTextNode" presStyleLbl="node2" presStyleIdx="1" presStyleCnt="5" custScaleX="224246">
        <dgm:presLayoutVars>
          <dgm:chPref val="3"/>
        </dgm:presLayoutVars>
      </dgm:prSet>
      <dgm:spPr/>
    </dgm:pt>
    <dgm:pt modelId="{D0D12A41-C9B7-4E1A-93DF-951214CB9630}" type="pres">
      <dgm:prSet presAssocID="{DF46BC29-EA52-442A-9FF1-A4C8D5C7243B}" presName="level3hierChild" presStyleCnt="0"/>
      <dgm:spPr/>
    </dgm:pt>
    <dgm:pt modelId="{265174D0-ACFA-4B8A-AFDB-C5B49AB2587B}" type="pres">
      <dgm:prSet presAssocID="{23CC7E65-876D-48BB-A694-D5BEF0DB7363}" presName="conn2-1" presStyleLbl="parChTrans1D2" presStyleIdx="2" presStyleCnt="5"/>
      <dgm:spPr/>
    </dgm:pt>
    <dgm:pt modelId="{170196B0-E998-4293-B8DF-4CBB0540D3BD}" type="pres">
      <dgm:prSet presAssocID="{23CC7E65-876D-48BB-A694-D5BEF0DB7363}" presName="connTx" presStyleLbl="parChTrans1D2" presStyleIdx="2" presStyleCnt="5"/>
      <dgm:spPr/>
    </dgm:pt>
    <dgm:pt modelId="{B94B0F95-8BE9-4C7F-802F-FB674D3BB69A}" type="pres">
      <dgm:prSet presAssocID="{CEA92FE9-1043-4A42-A06C-FE4F0FC066BD}" presName="root2" presStyleCnt="0"/>
      <dgm:spPr/>
    </dgm:pt>
    <dgm:pt modelId="{93AC87EF-9345-4129-AB0D-CC4CAEC5F828}" type="pres">
      <dgm:prSet presAssocID="{CEA92FE9-1043-4A42-A06C-FE4F0FC066BD}" presName="LevelTwoTextNode" presStyleLbl="node2" presStyleIdx="2" presStyleCnt="5" custScaleX="224246">
        <dgm:presLayoutVars>
          <dgm:chPref val="3"/>
        </dgm:presLayoutVars>
      </dgm:prSet>
      <dgm:spPr/>
    </dgm:pt>
    <dgm:pt modelId="{7B601605-8B71-4D0D-803C-C6E7A6F5892D}" type="pres">
      <dgm:prSet presAssocID="{CEA92FE9-1043-4A42-A06C-FE4F0FC066BD}" presName="level3hierChild" presStyleCnt="0"/>
      <dgm:spPr/>
    </dgm:pt>
    <dgm:pt modelId="{0569AA33-BCAA-44B8-A5F3-F72ADA0E53DE}" type="pres">
      <dgm:prSet presAssocID="{45F46D97-097E-42F9-A50E-695964D540D5}" presName="conn2-1" presStyleLbl="parChTrans1D2" presStyleIdx="3" presStyleCnt="5"/>
      <dgm:spPr/>
    </dgm:pt>
    <dgm:pt modelId="{ED2057FD-E4C7-46AB-8C2A-73DF163F4A91}" type="pres">
      <dgm:prSet presAssocID="{45F46D97-097E-42F9-A50E-695964D540D5}" presName="connTx" presStyleLbl="parChTrans1D2" presStyleIdx="3" presStyleCnt="5"/>
      <dgm:spPr/>
    </dgm:pt>
    <dgm:pt modelId="{9DCDF1CC-7698-4EEB-931A-D78442ED8AA9}" type="pres">
      <dgm:prSet presAssocID="{5F6FB304-0B01-42D4-ABEA-D7A16AB79D53}" presName="root2" presStyleCnt="0"/>
      <dgm:spPr/>
    </dgm:pt>
    <dgm:pt modelId="{BE39E8EA-A57C-4CA8-8259-C43281F1A153}" type="pres">
      <dgm:prSet presAssocID="{5F6FB304-0B01-42D4-ABEA-D7A16AB79D53}" presName="LevelTwoTextNode" presStyleLbl="node2" presStyleIdx="3" presStyleCnt="5" custScaleX="224246">
        <dgm:presLayoutVars>
          <dgm:chPref val="3"/>
        </dgm:presLayoutVars>
      </dgm:prSet>
      <dgm:spPr/>
    </dgm:pt>
    <dgm:pt modelId="{9A860229-0374-459E-910B-2ECC9A62F88D}" type="pres">
      <dgm:prSet presAssocID="{5F6FB304-0B01-42D4-ABEA-D7A16AB79D53}" presName="level3hierChild" presStyleCnt="0"/>
      <dgm:spPr/>
    </dgm:pt>
    <dgm:pt modelId="{032840E8-7EED-424B-A297-B98EE77D5348}" type="pres">
      <dgm:prSet presAssocID="{61EADA98-8C47-409C-B86C-C76F383EA453}" presName="conn2-1" presStyleLbl="parChTrans1D2" presStyleIdx="4" presStyleCnt="5"/>
      <dgm:spPr/>
    </dgm:pt>
    <dgm:pt modelId="{72928E5D-8E17-4220-8119-9B9FA404FBBD}" type="pres">
      <dgm:prSet presAssocID="{61EADA98-8C47-409C-B86C-C76F383EA453}" presName="connTx" presStyleLbl="parChTrans1D2" presStyleIdx="4" presStyleCnt="5"/>
      <dgm:spPr/>
    </dgm:pt>
    <dgm:pt modelId="{5CE15B79-0503-493E-A63D-1AB175136D59}" type="pres">
      <dgm:prSet presAssocID="{BA3E83E8-0A91-4669-AF64-5753221F9124}" presName="root2" presStyleCnt="0"/>
      <dgm:spPr/>
    </dgm:pt>
    <dgm:pt modelId="{1C2C2A1C-9677-4CE0-81F5-3C9C7A4CC98D}" type="pres">
      <dgm:prSet presAssocID="{BA3E83E8-0A91-4669-AF64-5753221F9124}" presName="LevelTwoTextNode" presStyleLbl="node2" presStyleIdx="4" presStyleCnt="5" custScaleX="224246">
        <dgm:presLayoutVars>
          <dgm:chPref val="3"/>
        </dgm:presLayoutVars>
      </dgm:prSet>
      <dgm:spPr/>
    </dgm:pt>
    <dgm:pt modelId="{CE8503D6-48BF-4F36-B508-A223CDAD5A6D}" type="pres">
      <dgm:prSet presAssocID="{BA3E83E8-0A91-4669-AF64-5753221F9124}" presName="level3hierChild" presStyleCnt="0"/>
      <dgm:spPr/>
    </dgm:pt>
  </dgm:ptLst>
  <dgm:cxnLst>
    <dgm:cxn modelId="{F2FCEE11-349D-4090-9B42-45DFE07B76B4}" type="presOf" srcId="{BA3E83E8-0A91-4669-AF64-5753221F9124}" destId="{1C2C2A1C-9677-4CE0-81F5-3C9C7A4CC98D}" srcOrd="0" destOrd="0" presId="urn:microsoft.com/office/officeart/2008/layout/HorizontalMultiLevelHierarchy"/>
    <dgm:cxn modelId="{E811D615-E26C-47E2-AA9C-D193FC16198B}" type="presOf" srcId="{448F1DF1-27D9-4EF4-94BA-B5488E9F838E}" destId="{B5F58240-4098-4ABA-B2B6-139D6B7FBE10}" srcOrd="0" destOrd="0" presId="urn:microsoft.com/office/officeart/2008/layout/HorizontalMultiLevelHierarchy"/>
    <dgm:cxn modelId="{F9752B22-C332-41AF-8142-1590D86399B1}" type="presOf" srcId="{C8B65103-4BEF-446A-9096-DC2451F454BC}" destId="{DDE170DA-4F98-477D-8DF9-8784D533FABF}" srcOrd="0" destOrd="0" presId="urn:microsoft.com/office/officeart/2008/layout/HorizontalMultiLevelHierarchy"/>
    <dgm:cxn modelId="{72FFA037-FD58-43B4-A238-034A0729667A}" srcId="{DD3A0E46-01CA-48A8-888F-D538932A6F02}" destId="{A3BC8039-ABF2-4239-855E-55DF96927531}" srcOrd="0" destOrd="0" parTransId="{CD615A2E-FE4C-459F-A6C6-047A7A7FEB0A}" sibTransId="{5F008E07-B794-4D91-BB62-E11B225A1250}"/>
    <dgm:cxn modelId="{FD64553F-9658-4CBD-B2FA-640A56A7BE40}" type="presOf" srcId="{23CC7E65-876D-48BB-A694-D5BEF0DB7363}" destId="{170196B0-E998-4293-B8DF-4CBB0540D3BD}" srcOrd="1" destOrd="0" presId="urn:microsoft.com/office/officeart/2008/layout/HorizontalMultiLevelHierarchy"/>
    <dgm:cxn modelId="{22C61949-7181-4740-A850-3A5813A70077}" type="presOf" srcId="{23CC7E65-876D-48BB-A694-D5BEF0DB7363}" destId="{265174D0-ACFA-4B8A-AFDB-C5B49AB2587B}" srcOrd="0" destOrd="0" presId="urn:microsoft.com/office/officeart/2008/layout/HorizontalMultiLevelHierarchy"/>
    <dgm:cxn modelId="{318D044A-0AA2-4B9E-8FBC-C9930DF5CE6A}" type="presOf" srcId="{61EADA98-8C47-409C-B86C-C76F383EA453}" destId="{72928E5D-8E17-4220-8119-9B9FA404FBBD}" srcOrd="1" destOrd="0" presId="urn:microsoft.com/office/officeart/2008/layout/HorizontalMultiLevelHierarchy"/>
    <dgm:cxn modelId="{51448570-F195-49B8-BCDE-AE0F10C5019B}" type="presOf" srcId="{45F46D97-097E-42F9-A50E-695964D540D5}" destId="{ED2057FD-E4C7-46AB-8C2A-73DF163F4A91}" srcOrd="1" destOrd="0" presId="urn:microsoft.com/office/officeart/2008/layout/HorizontalMultiLevelHierarchy"/>
    <dgm:cxn modelId="{CA5ABA52-B781-4B31-B26A-64F087A2FBF4}" type="presOf" srcId="{DD3A0E46-01CA-48A8-888F-D538932A6F02}" destId="{C313C9BC-7BB0-40CC-97A6-C5DFE60FCC82}" srcOrd="0" destOrd="0" presId="urn:microsoft.com/office/officeart/2008/layout/HorizontalMultiLevelHierarchy"/>
    <dgm:cxn modelId="{ACFAD373-86FB-467C-880E-718FA42AAD75}" type="presOf" srcId="{DF46BC29-EA52-442A-9FF1-A4C8D5C7243B}" destId="{FF73F255-0FF6-46F9-8237-C1F2CB92DEBB}" srcOrd="0" destOrd="0" presId="urn:microsoft.com/office/officeart/2008/layout/HorizontalMultiLevelHierarchy"/>
    <dgm:cxn modelId="{2E4F755A-3BCD-4829-9259-83DB5236D734}" type="presOf" srcId="{945F6AD5-FA91-48FB-9E76-2A22B70A5EE3}" destId="{20326935-D5DD-42F0-8284-B4CE09289977}" srcOrd="1" destOrd="0" presId="urn:microsoft.com/office/officeart/2008/layout/HorizontalMultiLevelHierarchy"/>
    <dgm:cxn modelId="{8743A77E-DBBD-40EB-B1F1-19BB0DF3617D}" type="presOf" srcId="{A3BC8039-ABF2-4239-855E-55DF96927531}" destId="{6DE23B58-DBE1-4F0E-90F2-FE2AC92DEFA9}" srcOrd="0" destOrd="0" presId="urn:microsoft.com/office/officeart/2008/layout/HorizontalMultiLevelHierarchy"/>
    <dgm:cxn modelId="{35D04A8E-346C-48A0-98F5-5ECFFF9D79E7}" type="presOf" srcId="{5F6FB304-0B01-42D4-ABEA-D7A16AB79D53}" destId="{BE39E8EA-A57C-4CA8-8259-C43281F1A153}" srcOrd="0" destOrd="0" presId="urn:microsoft.com/office/officeart/2008/layout/HorizontalMultiLevelHierarchy"/>
    <dgm:cxn modelId="{524241A9-8BF3-44BF-90E6-0245151B0627}" type="presOf" srcId="{45F46D97-097E-42F9-A50E-695964D540D5}" destId="{0569AA33-BCAA-44B8-A5F3-F72ADA0E53DE}" srcOrd="0" destOrd="0" presId="urn:microsoft.com/office/officeart/2008/layout/HorizontalMultiLevelHierarchy"/>
    <dgm:cxn modelId="{F5387FB9-B120-42C8-82E1-4177D84C7673}" srcId="{A3BC8039-ABF2-4239-855E-55DF96927531}" destId="{CEA92FE9-1043-4A42-A06C-FE4F0FC066BD}" srcOrd="2" destOrd="0" parTransId="{23CC7E65-876D-48BB-A694-D5BEF0DB7363}" sibTransId="{95CB0BD0-C76C-4303-BD13-87F176E47119}"/>
    <dgm:cxn modelId="{D46957C6-08A2-4268-811C-8C84B51DEF13}" srcId="{A3BC8039-ABF2-4239-855E-55DF96927531}" destId="{448F1DF1-27D9-4EF4-94BA-B5488E9F838E}" srcOrd="0" destOrd="0" parTransId="{C8B65103-4BEF-446A-9096-DC2451F454BC}" sibTransId="{48E254B5-60EA-44DC-BBDB-1E0D3F59A1EF}"/>
    <dgm:cxn modelId="{A2F697C6-7BF0-4004-BC2D-77DBC5967118}" srcId="{A3BC8039-ABF2-4239-855E-55DF96927531}" destId="{5F6FB304-0B01-42D4-ABEA-D7A16AB79D53}" srcOrd="3" destOrd="0" parTransId="{45F46D97-097E-42F9-A50E-695964D540D5}" sibTransId="{287FF307-F33F-42D4-9824-946FA3999602}"/>
    <dgm:cxn modelId="{769770D5-C5FA-4DB6-944F-F762026DDC19}" srcId="{A3BC8039-ABF2-4239-855E-55DF96927531}" destId="{BA3E83E8-0A91-4669-AF64-5753221F9124}" srcOrd="4" destOrd="0" parTransId="{61EADA98-8C47-409C-B86C-C76F383EA453}" sibTransId="{AC9B06CF-36D6-4AF0-922A-5BD01E709760}"/>
    <dgm:cxn modelId="{64AFC5E7-D176-4FE6-88A6-490C69690743}" type="presOf" srcId="{945F6AD5-FA91-48FB-9E76-2A22B70A5EE3}" destId="{474359AD-8AB0-4EBC-AA7B-FA455DA8D1B7}" srcOrd="0" destOrd="0" presId="urn:microsoft.com/office/officeart/2008/layout/HorizontalMultiLevelHierarchy"/>
    <dgm:cxn modelId="{8816C8F5-A288-4E1B-A281-304FF6434EE4}" type="presOf" srcId="{C8B65103-4BEF-446A-9096-DC2451F454BC}" destId="{B4F809ED-91EB-407F-925B-5BBE18CDBBC8}" srcOrd="1" destOrd="0" presId="urn:microsoft.com/office/officeart/2008/layout/HorizontalMultiLevelHierarchy"/>
    <dgm:cxn modelId="{54CCD3F6-8D74-4BDC-93A9-B555C73D43D2}" type="presOf" srcId="{CEA92FE9-1043-4A42-A06C-FE4F0FC066BD}" destId="{93AC87EF-9345-4129-AB0D-CC4CAEC5F828}" srcOrd="0" destOrd="0" presId="urn:microsoft.com/office/officeart/2008/layout/HorizontalMultiLevelHierarchy"/>
    <dgm:cxn modelId="{6087C0FA-0301-4739-87AE-35B947D3979B}" srcId="{A3BC8039-ABF2-4239-855E-55DF96927531}" destId="{DF46BC29-EA52-442A-9FF1-A4C8D5C7243B}" srcOrd="1" destOrd="0" parTransId="{945F6AD5-FA91-48FB-9E76-2A22B70A5EE3}" sibTransId="{A3602DD5-E613-4D88-A90D-62C0D41F68F8}"/>
    <dgm:cxn modelId="{6CAC3DFB-921E-4978-9B5E-5DAACE893715}" type="presOf" srcId="{61EADA98-8C47-409C-B86C-C76F383EA453}" destId="{032840E8-7EED-424B-A297-B98EE77D5348}" srcOrd="0" destOrd="0" presId="urn:microsoft.com/office/officeart/2008/layout/HorizontalMultiLevelHierarchy"/>
    <dgm:cxn modelId="{06710DE5-4238-455E-BDD3-0902F7D073BF}" type="presParOf" srcId="{C313C9BC-7BB0-40CC-97A6-C5DFE60FCC82}" destId="{348D3E39-0D42-4B02-BCE7-7BDF597DD6F5}" srcOrd="0" destOrd="0" presId="urn:microsoft.com/office/officeart/2008/layout/HorizontalMultiLevelHierarchy"/>
    <dgm:cxn modelId="{0A45DE70-AC61-43C2-8534-4F8C472DBFE1}" type="presParOf" srcId="{348D3E39-0D42-4B02-BCE7-7BDF597DD6F5}" destId="{6DE23B58-DBE1-4F0E-90F2-FE2AC92DEFA9}" srcOrd="0" destOrd="0" presId="urn:microsoft.com/office/officeart/2008/layout/HorizontalMultiLevelHierarchy"/>
    <dgm:cxn modelId="{7194BA8E-DAD1-460E-8797-79A85E250741}" type="presParOf" srcId="{348D3E39-0D42-4B02-BCE7-7BDF597DD6F5}" destId="{2441BBAA-E326-48E8-AA2E-343E3E2C7BE1}" srcOrd="1" destOrd="0" presId="urn:microsoft.com/office/officeart/2008/layout/HorizontalMultiLevelHierarchy"/>
    <dgm:cxn modelId="{3FE58D04-D9A5-4B14-B758-F4709BE99274}" type="presParOf" srcId="{2441BBAA-E326-48E8-AA2E-343E3E2C7BE1}" destId="{DDE170DA-4F98-477D-8DF9-8784D533FABF}" srcOrd="0" destOrd="0" presId="urn:microsoft.com/office/officeart/2008/layout/HorizontalMultiLevelHierarchy"/>
    <dgm:cxn modelId="{9E66F66C-75BD-4A9A-ACDD-F78653FE14A2}" type="presParOf" srcId="{DDE170DA-4F98-477D-8DF9-8784D533FABF}" destId="{B4F809ED-91EB-407F-925B-5BBE18CDBBC8}" srcOrd="0" destOrd="0" presId="urn:microsoft.com/office/officeart/2008/layout/HorizontalMultiLevelHierarchy"/>
    <dgm:cxn modelId="{876BC3C3-4C76-49C6-87E2-134BB201DB31}" type="presParOf" srcId="{2441BBAA-E326-48E8-AA2E-343E3E2C7BE1}" destId="{A736756F-12E1-4784-B402-BEA0CEE2A655}" srcOrd="1" destOrd="0" presId="urn:microsoft.com/office/officeart/2008/layout/HorizontalMultiLevelHierarchy"/>
    <dgm:cxn modelId="{06D31D4C-F448-4222-B89C-A9584D5E6F0F}" type="presParOf" srcId="{A736756F-12E1-4784-B402-BEA0CEE2A655}" destId="{B5F58240-4098-4ABA-B2B6-139D6B7FBE10}" srcOrd="0" destOrd="0" presId="urn:microsoft.com/office/officeart/2008/layout/HorizontalMultiLevelHierarchy"/>
    <dgm:cxn modelId="{DF7481F2-39AF-493E-A705-2C3F6FE6E4C8}" type="presParOf" srcId="{A736756F-12E1-4784-B402-BEA0CEE2A655}" destId="{57B9A5D0-253D-41CA-81FA-66BF7BF93989}" srcOrd="1" destOrd="0" presId="urn:microsoft.com/office/officeart/2008/layout/HorizontalMultiLevelHierarchy"/>
    <dgm:cxn modelId="{700B3453-CCEC-4052-A925-7E92DB0FB4CF}" type="presParOf" srcId="{2441BBAA-E326-48E8-AA2E-343E3E2C7BE1}" destId="{474359AD-8AB0-4EBC-AA7B-FA455DA8D1B7}" srcOrd="2" destOrd="0" presId="urn:microsoft.com/office/officeart/2008/layout/HorizontalMultiLevelHierarchy"/>
    <dgm:cxn modelId="{C3B57A3E-3040-4A0A-A8A2-F45C0D76376A}" type="presParOf" srcId="{474359AD-8AB0-4EBC-AA7B-FA455DA8D1B7}" destId="{20326935-D5DD-42F0-8284-B4CE09289977}" srcOrd="0" destOrd="0" presId="urn:microsoft.com/office/officeart/2008/layout/HorizontalMultiLevelHierarchy"/>
    <dgm:cxn modelId="{EDD0167D-FF68-41BF-B447-E2FE2FD2D3CC}" type="presParOf" srcId="{2441BBAA-E326-48E8-AA2E-343E3E2C7BE1}" destId="{2454C7F3-C92C-4F23-B55A-394746048801}" srcOrd="3" destOrd="0" presId="urn:microsoft.com/office/officeart/2008/layout/HorizontalMultiLevelHierarchy"/>
    <dgm:cxn modelId="{0162FC1E-B695-4A9D-980D-AEC1EFDD280B}" type="presParOf" srcId="{2454C7F3-C92C-4F23-B55A-394746048801}" destId="{FF73F255-0FF6-46F9-8237-C1F2CB92DEBB}" srcOrd="0" destOrd="0" presId="urn:microsoft.com/office/officeart/2008/layout/HorizontalMultiLevelHierarchy"/>
    <dgm:cxn modelId="{8153DFC0-8CBC-4636-ACD6-7C0932E604F9}" type="presParOf" srcId="{2454C7F3-C92C-4F23-B55A-394746048801}" destId="{D0D12A41-C9B7-4E1A-93DF-951214CB9630}" srcOrd="1" destOrd="0" presId="urn:microsoft.com/office/officeart/2008/layout/HorizontalMultiLevelHierarchy"/>
    <dgm:cxn modelId="{5B89AD39-CB18-4779-B7CA-0394EC3738C5}" type="presParOf" srcId="{2441BBAA-E326-48E8-AA2E-343E3E2C7BE1}" destId="{265174D0-ACFA-4B8A-AFDB-C5B49AB2587B}" srcOrd="4" destOrd="0" presId="urn:microsoft.com/office/officeart/2008/layout/HorizontalMultiLevelHierarchy"/>
    <dgm:cxn modelId="{DD1F0170-A087-49C0-B0A1-74F4B8271D46}" type="presParOf" srcId="{265174D0-ACFA-4B8A-AFDB-C5B49AB2587B}" destId="{170196B0-E998-4293-B8DF-4CBB0540D3BD}" srcOrd="0" destOrd="0" presId="urn:microsoft.com/office/officeart/2008/layout/HorizontalMultiLevelHierarchy"/>
    <dgm:cxn modelId="{E794B8DD-21A7-4380-8180-539ACEE72A46}" type="presParOf" srcId="{2441BBAA-E326-48E8-AA2E-343E3E2C7BE1}" destId="{B94B0F95-8BE9-4C7F-802F-FB674D3BB69A}" srcOrd="5" destOrd="0" presId="urn:microsoft.com/office/officeart/2008/layout/HorizontalMultiLevelHierarchy"/>
    <dgm:cxn modelId="{02EF7374-E9F0-4E54-9387-418DCFF2D03E}" type="presParOf" srcId="{B94B0F95-8BE9-4C7F-802F-FB674D3BB69A}" destId="{93AC87EF-9345-4129-AB0D-CC4CAEC5F828}" srcOrd="0" destOrd="0" presId="urn:microsoft.com/office/officeart/2008/layout/HorizontalMultiLevelHierarchy"/>
    <dgm:cxn modelId="{04C70E9C-582F-4DBB-98C7-61B0002A2B92}" type="presParOf" srcId="{B94B0F95-8BE9-4C7F-802F-FB674D3BB69A}" destId="{7B601605-8B71-4D0D-803C-C6E7A6F5892D}" srcOrd="1" destOrd="0" presId="urn:microsoft.com/office/officeart/2008/layout/HorizontalMultiLevelHierarchy"/>
    <dgm:cxn modelId="{ED48841A-0D9D-4F0C-A8FA-AD596337527D}" type="presParOf" srcId="{2441BBAA-E326-48E8-AA2E-343E3E2C7BE1}" destId="{0569AA33-BCAA-44B8-A5F3-F72ADA0E53DE}" srcOrd="6" destOrd="0" presId="urn:microsoft.com/office/officeart/2008/layout/HorizontalMultiLevelHierarchy"/>
    <dgm:cxn modelId="{DA50E716-F1DE-42C2-8DCB-3C1762CFA18A}" type="presParOf" srcId="{0569AA33-BCAA-44B8-A5F3-F72ADA0E53DE}" destId="{ED2057FD-E4C7-46AB-8C2A-73DF163F4A91}" srcOrd="0" destOrd="0" presId="urn:microsoft.com/office/officeart/2008/layout/HorizontalMultiLevelHierarchy"/>
    <dgm:cxn modelId="{6FF77793-85CD-45F4-8DA1-F076E38DB8B2}" type="presParOf" srcId="{2441BBAA-E326-48E8-AA2E-343E3E2C7BE1}" destId="{9DCDF1CC-7698-4EEB-931A-D78442ED8AA9}" srcOrd="7" destOrd="0" presId="urn:microsoft.com/office/officeart/2008/layout/HorizontalMultiLevelHierarchy"/>
    <dgm:cxn modelId="{A39A6277-06CD-466A-8AFC-7D1BAC9D755E}" type="presParOf" srcId="{9DCDF1CC-7698-4EEB-931A-D78442ED8AA9}" destId="{BE39E8EA-A57C-4CA8-8259-C43281F1A153}" srcOrd="0" destOrd="0" presId="urn:microsoft.com/office/officeart/2008/layout/HorizontalMultiLevelHierarchy"/>
    <dgm:cxn modelId="{B60A5C04-F2D6-41FD-9E33-4DBE1021FF56}" type="presParOf" srcId="{9DCDF1CC-7698-4EEB-931A-D78442ED8AA9}" destId="{9A860229-0374-459E-910B-2ECC9A62F88D}" srcOrd="1" destOrd="0" presId="urn:microsoft.com/office/officeart/2008/layout/HorizontalMultiLevelHierarchy"/>
    <dgm:cxn modelId="{8D3872BD-98CC-498A-942D-25F9E1DAE5D0}" type="presParOf" srcId="{2441BBAA-E326-48E8-AA2E-343E3E2C7BE1}" destId="{032840E8-7EED-424B-A297-B98EE77D5348}" srcOrd="8" destOrd="0" presId="urn:microsoft.com/office/officeart/2008/layout/HorizontalMultiLevelHierarchy"/>
    <dgm:cxn modelId="{DCB94109-15A8-4464-9ADE-B3AF79C3E9F2}" type="presParOf" srcId="{032840E8-7EED-424B-A297-B98EE77D5348}" destId="{72928E5D-8E17-4220-8119-9B9FA404FBBD}" srcOrd="0" destOrd="0" presId="urn:microsoft.com/office/officeart/2008/layout/HorizontalMultiLevelHierarchy"/>
    <dgm:cxn modelId="{F89E2621-4DB2-47FF-96A6-4461A305B72F}" type="presParOf" srcId="{2441BBAA-E326-48E8-AA2E-343E3E2C7BE1}" destId="{5CE15B79-0503-493E-A63D-1AB175136D59}" srcOrd="9" destOrd="0" presId="urn:microsoft.com/office/officeart/2008/layout/HorizontalMultiLevelHierarchy"/>
    <dgm:cxn modelId="{598BC98C-CD53-40F0-AF36-91A4AF47B339}" type="presParOf" srcId="{5CE15B79-0503-493E-A63D-1AB175136D59}" destId="{1C2C2A1C-9677-4CE0-81F5-3C9C7A4CC98D}" srcOrd="0" destOrd="0" presId="urn:microsoft.com/office/officeart/2008/layout/HorizontalMultiLevelHierarchy"/>
    <dgm:cxn modelId="{B52FCD5D-6A0F-428B-A1D2-9637DECD2563}" type="presParOf" srcId="{5CE15B79-0503-493E-A63D-1AB175136D59}" destId="{CE8503D6-48BF-4F36-B508-A223CDAD5A6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840E8-7EED-424B-A297-B98EE77D5348}">
      <dsp:nvSpPr>
        <dsp:cNvPr id="0" name=""/>
        <dsp:cNvSpPr/>
      </dsp:nvSpPr>
      <dsp:spPr>
        <a:xfrm>
          <a:off x="1019384" y="2032000"/>
          <a:ext cx="443775" cy="1691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1887" y="0"/>
              </a:lnTo>
              <a:lnTo>
                <a:pt x="221887" y="1691217"/>
              </a:lnTo>
              <a:lnTo>
                <a:pt x="443775" y="16912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197560" y="2833896"/>
        <a:ext cx="87423" cy="87423"/>
      </dsp:txXfrm>
    </dsp:sp>
    <dsp:sp modelId="{0569AA33-BCAA-44B8-A5F3-F72ADA0E53DE}">
      <dsp:nvSpPr>
        <dsp:cNvPr id="0" name=""/>
        <dsp:cNvSpPr/>
      </dsp:nvSpPr>
      <dsp:spPr>
        <a:xfrm>
          <a:off x="1019384" y="2032000"/>
          <a:ext cx="443775" cy="8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1887" y="0"/>
              </a:lnTo>
              <a:lnTo>
                <a:pt x="221887" y="845608"/>
              </a:lnTo>
              <a:lnTo>
                <a:pt x="443775" y="8456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17397" y="2430929"/>
        <a:ext cx="47749" cy="47749"/>
      </dsp:txXfrm>
    </dsp:sp>
    <dsp:sp modelId="{265174D0-ACFA-4B8A-AFDB-C5B49AB2587B}">
      <dsp:nvSpPr>
        <dsp:cNvPr id="0" name=""/>
        <dsp:cNvSpPr/>
      </dsp:nvSpPr>
      <dsp:spPr>
        <a:xfrm>
          <a:off x="1019384" y="1986280"/>
          <a:ext cx="4437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3775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30177" y="2020905"/>
        <a:ext cx="22188" cy="22188"/>
      </dsp:txXfrm>
    </dsp:sp>
    <dsp:sp modelId="{474359AD-8AB0-4EBC-AA7B-FA455DA8D1B7}">
      <dsp:nvSpPr>
        <dsp:cNvPr id="0" name=""/>
        <dsp:cNvSpPr/>
      </dsp:nvSpPr>
      <dsp:spPr>
        <a:xfrm>
          <a:off x="1019384" y="1186391"/>
          <a:ext cx="443775" cy="845608"/>
        </a:xfrm>
        <a:custGeom>
          <a:avLst/>
          <a:gdLst/>
          <a:ahLst/>
          <a:cxnLst/>
          <a:rect l="0" t="0" r="0" b="0"/>
          <a:pathLst>
            <a:path>
              <a:moveTo>
                <a:pt x="0" y="845608"/>
              </a:moveTo>
              <a:lnTo>
                <a:pt x="221887" y="845608"/>
              </a:lnTo>
              <a:lnTo>
                <a:pt x="221887" y="0"/>
              </a:lnTo>
              <a:lnTo>
                <a:pt x="44377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17397" y="1585321"/>
        <a:ext cx="47749" cy="47749"/>
      </dsp:txXfrm>
    </dsp:sp>
    <dsp:sp modelId="{DDE170DA-4F98-477D-8DF9-8784D533FABF}">
      <dsp:nvSpPr>
        <dsp:cNvPr id="0" name=""/>
        <dsp:cNvSpPr/>
      </dsp:nvSpPr>
      <dsp:spPr>
        <a:xfrm>
          <a:off x="1019384" y="340782"/>
          <a:ext cx="443775" cy="1691217"/>
        </a:xfrm>
        <a:custGeom>
          <a:avLst/>
          <a:gdLst/>
          <a:ahLst/>
          <a:cxnLst/>
          <a:rect l="0" t="0" r="0" b="0"/>
          <a:pathLst>
            <a:path>
              <a:moveTo>
                <a:pt x="0" y="1691217"/>
              </a:moveTo>
              <a:lnTo>
                <a:pt x="221887" y="1691217"/>
              </a:lnTo>
              <a:lnTo>
                <a:pt x="221887" y="0"/>
              </a:lnTo>
              <a:lnTo>
                <a:pt x="44377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197560" y="1142679"/>
        <a:ext cx="87423" cy="87423"/>
      </dsp:txXfrm>
    </dsp:sp>
    <dsp:sp modelId="{6DE23B58-DBE1-4F0E-90F2-FE2AC92DEFA9}">
      <dsp:nvSpPr>
        <dsp:cNvPr id="0" name=""/>
        <dsp:cNvSpPr/>
      </dsp:nvSpPr>
      <dsp:spPr>
        <a:xfrm rot="16200000">
          <a:off x="-1099087" y="1693756"/>
          <a:ext cx="3560457" cy="6764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ফ্লিপ-ফ্লপের</a:t>
          </a:r>
          <a:r>
            <a:rPr lang="en-US" sz="1800" kern="1200" dirty="0"/>
            <a:t> </a:t>
          </a:r>
          <a:r>
            <a:rPr lang="en-US" sz="1800" kern="1200" dirty="0" err="1"/>
            <a:t>ব্যবহার</a:t>
          </a:r>
          <a:endParaRPr lang="en-US" sz="1800" kern="1200" dirty="0"/>
        </a:p>
      </dsp:txBody>
      <dsp:txXfrm>
        <a:off x="-1099087" y="1693756"/>
        <a:ext cx="3560457" cy="676486"/>
      </dsp:txXfrm>
    </dsp:sp>
    <dsp:sp modelId="{B5F58240-4098-4ABA-B2B6-139D6B7FBE10}">
      <dsp:nvSpPr>
        <dsp:cNvPr id="0" name=""/>
        <dsp:cNvSpPr/>
      </dsp:nvSpPr>
      <dsp:spPr>
        <a:xfrm>
          <a:off x="1463159" y="2539"/>
          <a:ext cx="4975742" cy="6764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১। </a:t>
          </a:r>
          <a:r>
            <a:rPr lang="en-US" sz="1600" kern="1200" dirty="0" err="1"/>
            <a:t>ল্যাচিং</a:t>
          </a:r>
          <a:r>
            <a:rPr lang="en-US" sz="1600" kern="1200" dirty="0"/>
            <a:t> </a:t>
          </a:r>
          <a:r>
            <a:rPr lang="en-US" sz="1600" kern="1200" dirty="0" err="1"/>
            <a:t>এর</a:t>
          </a:r>
          <a:r>
            <a:rPr lang="en-US" sz="1600" kern="1200" dirty="0"/>
            <a:t> </a:t>
          </a:r>
          <a:r>
            <a:rPr lang="en-US" sz="1600" kern="1200" dirty="0" err="1"/>
            <a:t>কাজে</a:t>
          </a:r>
          <a:r>
            <a:rPr lang="en-US" sz="1600" kern="1200" dirty="0"/>
            <a:t> </a:t>
          </a:r>
          <a:r>
            <a:rPr lang="en-US" sz="1600" kern="1200" dirty="0" err="1"/>
            <a:t>ব্যবহার</a:t>
          </a:r>
          <a:r>
            <a:rPr lang="en-US" sz="1600" kern="1200" dirty="0"/>
            <a:t> </a:t>
          </a:r>
          <a:r>
            <a:rPr lang="en-US" sz="1600" kern="1200" dirty="0" err="1"/>
            <a:t>করা</a:t>
          </a:r>
          <a:r>
            <a:rPr lang="en-US" sz="1600" kern="1200" dirty="0"/>
            <a:t> </a:t>
          </a:r>
          <a:r>
            <a:rPr lang="en-US" sz="1600" kern="1200" dirty="0" err="1"/>
            <a:t>হয়</a:t>
          </a:r>
          <a:r>
            <a:rPr lang="en-US" sz="1600" kern="1200" dirty="0"/>
            <a:t>।</a:t>
          </a:r>
        </a:p>
      </dsp:txBody>
      <dsp:txXfrm>
        <a:off x="1463159" y="2539"/>
        <a:ext cx="4975742" cy="676486"/>
      </dsp:txXfrm>
    </dsp:sp>
    <dsp:sp modelId="{FF73F255-0FF6-46F9-8237-C1F2CB92DEBB}">
      <dsp:nvSpPr>
        <dsp:cNvPr id="0" name=""/>
        <dsp:cNvSpPr/>
      </dsp:nvSpPr>
      <dsp:spPr>
        <a:xfrm>
          <a:off x="1463159" y="848148"/>
          <a:ext cx="4975742" cy="6764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২। </a:t>
          </a:r>
          <a:r>
            <a:rPr lang="en-US" sz="1600" kern="1200" dirty="0" err="1"/>
            <a:t>রেজিস্টার</a:t>
          </a:r>
          <a:r>
            <a:rPr lang="en-US" sz="1600" kern="1200" dirty="0"/>
            <a:t> </a:t>
          </a:r>
          <a:r>
            <a:rPr lang="en-US" sz="1600" kern="1200" dirty="0" err="1"/>
            <a:t>হিসাবে</a:t>
          </a:r>
          <a:r>
            <a:rPr lang="en-US" sz="1600" kern="1200" dirty="0"/>
            <a:t> </a:t>
          </a:r>
          <a:r>
            <a:rPr lang="en-US" sz="1600" kern="1200" dirty="0" err="1"/>
            <a:t>ব্যবহার</a:t>
          </a:r>
          <a:r>
            <a:rPr lang="en-US" sz="1600" kern="1200" dirty="0"/>
            <a:t> </a:t>
          </a:r>
          <a:r>
            <a:rPr lang="en-US" sz="1600" kern="1200" dirty="0" err="1"/>
            <a:t>করা</a:t>
          </a:r>
          <a:r>
            <a:rPr lang="en-US" sz="1600" kern="1200" dirty="0"/>
            <a:t> </a:t>
          </a:r>
          <a:r>
            <a:rPr lang="en-US" sz="1600" kern="1200" dirty="0" err="1"/>
            <a:t>হয়</a:t>
          </a:r>
          <a:r>
            <a:rPr lang="en-US" sz="1600" kern="1200" dirty="0"/>
            <a:t>।</a:t>
          </a:r>
        </a:p>
      </dsp:txBody>
      <dsp:txXfrm>
        <a:off x="1463159" y="848148"/>
        <a:ext cx="4975742" cy="676486"/>
      </dsp:txXfrm>
    </dsp:sp>
    <dsp:sp modelId="{93AC87EF-9345-4129-AB0D-CC4CAEC5F828}">
      <dsp:nvSpPr>
        <dsp:cNvPr id="0" name=""/>
        <dsp:cNvSpPr/>
      </dsp:nvSpPr>
      <dsp:spPr>
        <a:xfrm>
          <a:off x="1463159" y="1693756"/>
          <a:ext cx="4975742" cy="6764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৩। </a:t>
          </a:r>
          <a:r>
            <a:rPr lang="en-US" sz="1600" kern="1200" dirty="0" err="1"/>
            <a:t>কাউন্টার</a:t>
          </a:r>
          <a:r>
            <a:rPr lang="en-US" sz="1600" kern="1200" dirty="0"/>
            <a:t> </a:t>
          </a:r>
          <a:r>
            <a:rPr lang="en-US" sz="1600" kern="1200" dirty="0" err="1"/>
            <a:t>হিসাবে</a:t>
          </a:r>
          <a:r>
            <a:rPr lang="en-US" sz="1600" kern="1200" dirty="0"/>
            <a:t> </a:t>
          </a:r>
          <a:r>
            <a:rPr lang="en-US" sz="1600" kern="1200" dirty="0" err="1"/>
            <a:t>ব্যবহার</a:t>
          </a:r>
          <a:r>
            <a:rPr lang="en-US" sz="1600" kern="1200" dirty="0"/>
            <a:t> </a:t>
          </a:r>
          <a:r>
            <a:rPr lang="en-US" sz="1600" kern="1200" dirty="0" err="1"/>
            <a:t>করা</a:t>
          </a:r>
          <a:r>
            <a:rPr lang="en-US" sz="1600" kern="1200" dirty="0"/>
            <a:t> </a:t>
          </a:r>
          <a:r>
            <a:rPr lang="en-US" sz="1600" kern="1200" dirty="0" err="1"/>
            <a:t>হয়</a:t>
          </a:r>
          <a:r>
            <a:rPr lang="en-US" sz="1600" kern="1200" dirty="0"/>
            <a:t>।</a:t>
          </a:r>
        </a:p>
      </dsp:txBody>
      <dsp:txXfrm>
        <a:off x="1463159" y="1693756"/>
        <a:ext cx="4975742" cy="676486"/>
      </dsp:txXfrm>
    </dsp:sp>
    <dsp:sp modelId="{BE39E8EA-A57C-4CA8-8259-C43281F1A153}">
      <dsp:nvSpPr>
        <dsp:cNvPr id="0" name=""/>
        <dsp:cNvSpPr/>
      </dsp:nvSpPr>
      <dsp:spPr>
        <a:xfrm>
          <a:off x="1463159" y="2539365"/>
          <a:ext cx="4975742" cy="6764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৪। </a:t>
          </a:r>
          <a:r>
            <a:rPr lang="en-US" sz="1600" kern="1200" dirty="0" err="1"/>
            <a:t>মেমোরি</a:t>
          </a:r>
          <a:r>
            <a:rPr lang="en-US" sz="1600" kern="1200" dirty="0"/>
            <a:t> </a:t>
          </a:r>
          <a:r>
            <a:rPr lang="en-US" sz="1600" kern="1200" dirty="0" err="1"/>
            <a:t>হিসাবে</a:t>
          </a:r>
          <a:r>
            <a:rPr lang="en-US" sz="1600" kern="1200" dirty="0"/>
            <a:t> </a:t>
          </a:r>
          <a:r>
            <a:rPr lang="en-US" sz="1600" kern="1200" dirty="0" err="1"/>
            <a:t>ব্যবহার</a:t>
          </a:r>
          <a:r>
            <a:rPr lang="en-US" sz="1600" kern="1200" dirty="0"/>
            <a:t> </a:t>
          </a:r>
          <a:r>
            <a:rPr lang="en-US" sz="1600" kern="1200" dirty="0" err="1"/>
            <a:t>করা</a:t>
          </a:r>
          <a:r>
            <a:rPr lang="en-US" sz="1600" kern="1200" dirty="0"/>
            <a:t> </a:t>
          </a:r>
          <a:r>
            <a:rPr lang="en-US" sz="1600" kern="1200" dirty="0" err="1"/>
            <a:t>হয়</a:t>
          </a:r>
          <a:r>
            <a:rPr lang="en-US" sz="1600" kern="1200" dirty="0"/>
            <a:t>।</a:t>
          </a:r>
        </a:p>
      </dsp:txBody>
      <dsp:txXfrm>
        <a:off x="1463159" y="2539365"/>
        <a:ext cx="4975742" cy="676486"/>
      </dsp:txXfrm>
    </dsp:sp>
    <dsp:sp modelId="{1C2C2A1C-9677-4CE0-81F5-3C9C7A4CC98D}">
      <dsp:nvSpPr>
        <dsp:cNvPr id="0" name=""/>
        <dsp:cNvSpPr/>
      </dsp:nvSpPr>
      <dsp:spPr>
        <a:xfrm>
          <a:off x="1463159" y="3384973"/>
          <a:ext cx="4975742" cy="6764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৫। </a:t>
          </a:r>
          <a:r>
            <a:rPr lang="en-US" sz="1600" kern="1200" dirty="0" err="1"/>
            <a:t>ডাটাকে</a:t>
          </a:r>
          <a:r>
            <a:rPr lang="en-US" sz="1600" kern="1200" dirty="0"/>
            <a:t> </a:t>
          </a:r>
          <a:r>
            <a:rPr lang="en-US" sz="1600" kern="1200" dirty="0" err="1"/>
            <a:t>সিরিয়ালি</a:t>
          </a:r>
          <a:r>
            <a:rPr lang="en-US" sz="1600" kern="1200" dirty="0"/>
            <a:t> ও </a:t>
          </a:r>
          <a:r>
            <a:rPr lang="en-US" sz="1600" kern="1200" dirty="0" err="1"/>
            <a:t>প্যারালালি</a:t>
          </a:r>
          <a:r>
            <a:rPr lang="en-US" sz="1600" kern="1200" dirty="0"/>
            <a:t> </a:t>
          </a:r>
          <a:r>
            <a:rPr lang="en-US" sz="1600" kern="1200" dirty="0" err="1"/>
            <a:t>কন্ট্রোল</a:t>
          </a:r>
          <a:r>
            <a:rPr lang="en-US" sz="1600" kern="1200" dirty="0"/>
            <a:t> </a:t>
          </a:r>
          <a:r>
            <a:rPr lang="en-US" sz="1600" kern="1200" dirty="0" err="1"/>
            <a:t>করার</a:t>
          </a:r>
          <a:r>
            <a:rPr lang="en-US" sz="1600" kern="1200" dirty="0"/>
            <a:t> </a:t>
          </a:r>
          <a:r>
            <a:rPr lang="en-US" sz="1600" kern="1200" dirty="0" err="1"/>
            <a:t>জন্য</a:t>
          </a:r>
          <a:r>
            <a:rPr lang="en-US" sz="1600" kern="1200" dirty="0"/>
            <a:t> </a:t>
          </a:r>
          <a:r>
            <a:rPr lang="en-US" sz="1600" kern="1200" dirty="0" err="1"/>
            <a:t>ব্যবহার</a:t>
          </a:r>
          <a:r>
            <a:rPr lang="en-US" sz="1600" kern="1200" dirty="0"/>
            <a:t> </a:t>
          </a:r>
          <a:r>
            <a:rPr lang="en-US" sz="1600" kern="1200" dirty="0" err="1"/>
            <a:t>করা</a:t>
          </a:r>
          <a:r>
            <a:rPr lang="en-US" sz="1600" kern="1200" dirty="0"/>
            <a:t> </a:t>
          </a:r>
          <a:r>
            <a:rPr lang="en-US" sz="1600" kern="1200" dirty="0" err="1"/>
            <a:t>হয়</a:t>
          </a:r>
          <a:r>
            <a:rPr lang="en-US" sz="1600" kern="1200" dirty="0"/>
            <a:t>।</a:t>
          </a:r>
        </a:p>
      </dsp:txBody>
      <dsp:txXfrm>
        <a:off x="1463159" y="3384973"/>
        <a:ext cx="4975742" cy="676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292B8-E5E2-4A90-B4D6-9FFFEA56A4BA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C802D-CF66-42A9-A173-491F9624A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8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C802D-CF66-42A9-A173-491F9624A6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61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C802D-CF66-42A9-A173-491F9624A60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0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1270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 err="1">
                <a:ln>
                  <a:solidFill>
                    <a:schemeClr val="accent4">
                      <a:shade val="95000"/>
                      <a:satMod val="105000"/>
                    </a:schemeClr>
                  </a:solidFill>
                </a:ln>
                <a:pattFill prst="plaid">
                  <a:fgClr>
                    <a:srgbClr val="FF0000"/>
                  </a:fgClr>
                  <a:bgClr>
                    <a:schemeClr val="bg1"/>
                  </a:bgClr>
                </a:pattFill>
                <a:latin typeface="Blackadder ITC" pitchFamily="82" charset="0"/>
              </a:rPr>
              <a:t>Harendra</a:t>
            </a:r>
            <a:r>
              <a:rPr lang="en-US" dirty="0">
                <a:ln>
                  <a:solidFill>
                    <a:schemeClr val="accent4">
                      <a:shade val="95000"/>
                      <a:satMod val="105000"/>
                    </a:schemeClr>
                  </a:solidFill>
                </a:ln>
                <a:pattFill prst="plaid">
                  <a:fgClr>
                    <a:srgbClr val="FF0000"/>
                  </a:fgClr>
                  <a:bgClr>
                    <a:schemeClr val="bg1"/>
                  </a:bgClr>
                </a:pattFill>
                <a:latin typeface="Blackadder ITC" pitchFamily="82" charset="0"/>
              </a:rPr>
              <a:t> </a:t>
            </a:r>
            <a:r>
              <a:rPr lang="en-US" dirty="0" err="1">
                <a:ln>
                  <a:solidFill>
                    <a:schemeClr val="accent4">
                      <a:shade val="95000"/>
                      <a:satMod val="105000"/>
                    </a:schemeClr>
                  </a:solidFill>
                </a:ln>
                <a:pattFill prst="plaid">
                  <a:fgClr>
                    <a:srgbClr val="FF0000"/>
                  </a:fgClr>
                  <a:bgClr>
                    <a:schemeClr val="bg1"/>
                  </a:bgClr>
                </a:pattFill>
                <a:latin typeface="Blackadder ITC" pitchFamily="82" charset="0"/>
              </a:rPr>
              <a:t>Biswas</a:t>
            </a:r>
            <a:endParaRPr lang="en-US" dirty="0">
              <a:ln>
                <a:solidFill>
                  <a:schemeClr val="accent4">
                    <a:shade val="95000"/>
                    <a:satMod val="105000"/>
                  </a:schemeClr>
                </a:solidFill>
              </a:ln>
              <a:pattFill prst="plaid">
                <a:fgClr>
                  <a:srgbClr val="FF0000"/>
                </a:fgClr>
                <a:bgClr>
                  <a:schemeClr val="bg1"/>
                </a:bgClr>
              </a:pattFill>
              <a:latin typeface="Blackadder ITC" pitchFamily="82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2700" y="0"/>
            <a:ext cx="9144000" cy="276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5334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C000"/>
                </a:solidFill>
              </a:rPr>
              <a:t>স্বাগতম</a:t>
            </a:r>
            <a:endParaRPr lang="en-US" sz="7200" b="1" dirty="0">
              <a:solidFill>
                <a:srgbClr val="FFC000"/>
              </a:solidFill>
            </a:endParaRPr>
          </a:p>
        </p:txBody>
      </p:sp>
      <p:pic>
        <p:nvPicPr>
          <p:cNvPr id="4" name="Picture 3" descr="flower_112-72959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33729"/>
            <a:ext cx="5638800" cy="4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1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305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  </a:t>
            </a:r>
            <a:r>
              <a:rPr lang="en-US" sz="2400" dirty="0" err="1"/>
              <a:t>বিভিন্ন</a:t>
            </a:r>
            <a:r>
              <a:rPr lang="en-US" sz="2400" dirty="0"/>
              <a:t> </a:t>
            </a:r>
            <a:r>
              <a:rPr lang="en-US" sz="2400" dirty="0" err="1"/>
              <a:t>প্রকার</a:t>
            </a:r>
            <a:r>
              <a:rPr lang="en-US" sz="2400" dirty="0"/>
              <a:t> </a:t>
            </a:r>
            <a:r>
              <a:rPr lang="en-US" sz="2400" dirty="0" err="1"/>
              <a:t>ফ্লিপ</a:t>
            </a:r>
            <a:r>
              <a:rPr lang="en-US" sz="2400" dirty="0"/>
              <a:t> </a:t>
            </a:r>
            <a:r>
              <a:rPr lang="en-US" sz="2400" dirty="0" err="1"/>
              <a:t>ফ্লপ</a:t>
            </a:r>
            <a:r>
              <a:rPr lang="en-US" sz="2400" dirty="0"/>
              <a:t>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4611060" cy="289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867" y="2342606"/>
            <a:ext cx="3594100" cy="18483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1400" y="47244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 FLIP FLOP</a:t>
            </a:r>
          </a:p>
        </p:txBody>
      </p:sp>
    </p:spTree>
    <p:extLst>
      <p:ext uri="{BB962C8B-B14F-4D97-AF65-F5344CB8AC3E}">
        <p14:creationId xmlns:p14="http://schemas.microsoft.com/office/powerpoint/2010/main" val="92025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305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   </a:t>
            </a:r>
            <a:r>
              <a:rPr lang="en-US" sz="2400" dirty="0" err="1"/>
              <a:t>বিভিন্ন</a:t>
            </a:r>
            <a:r>
              <a:rPr lang="en-US" sz="2400" dirty="0"/>
              <a:t> </a:t>
            </a:r>
            <a:r>
              <a:rPr lang="en-US" sz="2400" dirty="0" err="1"/>
              <a:t>প্রকার</a:t>
            </a:r>
            <a:r>
              <a:rPr lang="en-US" sz="2400" dirty="0"/>
              <a:t> </a:t>
            </a:r>
            <a:r>
              <a:rPr lang="en-US" sz="2400" dirty="0" err="1"/>
              <a:t>ফ্লিপ</a:t>
            </a:r>
            <a:r>
              <a:rPr lang="en-US" sz="2400" dirty="0"/>
              <a:t> </a:t>
            </a:r>
            <a:r>
              <a:rPr lang="en-US" sz="2400" dirty="0" err="1"/>
              <a:t>ফ্লপ</a:t>
            </a:r>
            <a:r>
              <a:rPr lang="en-US" sz="2400" dirty="0"/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1781028" y="1724025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163902" cy="3124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86200" y="5181599"/>
            <a:ext cx="1655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400" b="1" dirty="0"/>
              <a:t>T FLIP FLOP</a:t>
            </a:r>
          </a:p>
        </p:txBody>
      </p:sp>
    </p:spTree>
    <p:extLst>
      <p:ext uri="{BB962C8B-B14F-4D97-AF65-F5344CB8AC3E}">
        <p14:creationId xmlns:p14="http://schemas.microsoft.com/office/powerpoint/2010/main" val="96659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391" y="381000"/>
            <a:ext cx="857264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400" dirty="0"/>
              <a:t>  </a:t>
            </a:r>
            <a:r>
              <a:rPr lang="en-US" sz="2400" dirty="0" err="1"/>
              <a:t>মাস্টার</a:t>
            </a:r>
            <a:r>
              <a:rPr lang="en-US" sz="2400" dirty="0"/>
              <a:t> </a:t>
            </a:r>
            <a:r>
              <a:rPr lang="en-US" sz="2400" dirty="0" err="1"/>
              <a:t>স্লেভ</a:t>
            </a:r>
            <a:r>
              <a:rPr lang="en-US" sz="2400" dirty="0"/>
              <a:t> J-K </a:t>
            </a:r>
            <a:r>
              <a:rPr lang="en-US" sz="2400" dirty="0" err="1"/>
              <a:t>ফ্লিপ</a:t>
            </a:r>
            <a:r>
              <a:rPr lang="en-US" sz="2400" dirty="0"/>
              <a:t> </a:t>
            </a:r>
            <a:r>
              <a:rPr lang="en-US" sz="2400" dirty="0" err="1"/>
              <a:t>ফ্লপের</a:t>
            </a:r>
            <a:r>
              <a:rPr lang="en-US" sz="2400" dirty="0"/>
              <a:t> </a:t>
            </a:r>
            <a:r>
              <a:rPr lang="en-US" sz="2400" dirty="0" err="1"/>
              <a:t>কার্যপ্রণালিঃ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781028" y="1724025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391" y="5295126"/>
            <a:ext cx="87857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sz="1400" dirty="0"/>
              <a:t>J-K </a:t>
            </a:r>
            <a:r>
              <a:rPr lang="en-US" sz="1400" dirty="0" err="1"/>
              <a:t>ফ্লিপ</a:t>
            </a:r>
            <a:r>
              <a:rPr lang="en-US" sz="1400" dirty="0"/>
              <a:t> </a:t>
            </a:r>
            <a:r>
              <a:rPr lang="en-US" sz="1400" dirty="0" err="1"/>
              <a:t>ফ্লপ</a:t>
            </a:r>
            <a:r>
              <a:rPr lang="en-US" sz="1400" dirty="0"/>
              <a:t> </a:t>
            </a:r>
            <a:r>
              <a:rPr lang="en-US" sz="1400" dirty="0" err="1"/>
              <a:t>দুইটির</a:t>
            </a:r>
            <a:r>
              <a:rPr lang="en-US" sz="1400" dirty="0"/>
              <a:t> </a:t>
            </a:r>
            <a:r>
              <a:rPr lang="en-US" sz="1400" dirty="0" err="1"/>
              <a:t>একটিকে</a:t>
            </a:r>
            <a:r>
              <a:rPr lang="en-US" sz="1400" dirty="0"/>
              <a:t> </a:t>
            </a:r>
            <a:r>
              <a:rPr lang="en-US" sz="1400" dirty="0" err="1"/>
              <a:t>মাস্টার</a:t>
            </a:r>
            <a:r>
              <a:rPr lang="en-US" sz="1400" dirty="0"/>
              <a:t> </a:t>
            </a:r>
            <a:r>
              <a:rPr lang="en-US" sz="1400" dirty="0" err="1"/>
              <a:t>এবং</a:t>
            </a:r>
            <a:r>
              <a:rPr lang="en-US" sz="1400" dirty="0"/>
              <a:t> </a:t>
            </a:r>
            <a:r>
              <a:rPr lang="en-US" sz="1400" dirty="0" err="1"/>
              <a:t>অপরটিকে</a:t>
            </a:r>
            <a:r>
              <a:rPr lang="en-US" sz="1400" dirty="0"/>
              <a:t> </a:t>
            </a:r>
            <a:r>
              <a:rPr lang="en-US" sz="1400" dirty="0" err="1"/>
              <a:t>স্লেভ</a:t>
            </a:r>
            <a:r>
              <a:rPr lang="en-US" sz="1400" dirty="0"/>
              <a:t> </a:t>
            </a:r>
            <a:r>
              <a:rPr lang="en-US" sz="1400" dirty="0" err="1"/>
              <a:t>বলা</a:t>
            </a:r>
            <a:r>
              <a:rPr lang="en-US" sz="1400" dirty="0"/>
              <a:t> </a:t>
            </a:r>
            <a:r>
              <a:rPr lang="en-US" sz="1400" dirty="0" err="1"/>
              <a:t>হয়</a:t>
            </a:r>
            <a:r>
              <a:rPr lang="en-US" sz="1400" dirty="0"/>
              <a:t>। </a:t>
            </a:r>
            <a:r>
              <a:rPr lang="en-US" sz="1400" dirty="0" err="1"/>
              <a:t>মনে</a:t>
            </a:r>
            <a:r>
              <a:rPr lang="en-US" sz="1400" dirty="0"/>
              <a:t> </a:t>
            </a:r>
            <a:r>
              <a:rPr lang="en-US" sz="1400" dirty="0" err="1"/>
              <a:t>করি</a:t>
            </a:r>
            <a:r>
              <a:rPr lang="en-US" sz="1400" dirty="0"/>
              <a:t> </a:t>
            </a:r>
            <a:r>
              <a:rPr lang="en-US" sz="1400" dirty="0" err="1"/>
              <a:t>শুরুতে</a:t>
            </a:r>
            <a:r>
              <a:rPr lang="en-US" sz="1400" dirty="0"/>
              <a:t> Q=0 </a:t>
            </a:r>
            <a:r>
              <a:rPr lang="en-US" sz="1400" dirty="0" err="1"/>
              <a:t>এবং</a:t>
            </a:r>
            <a:r>
              <a:rPr lang="en-US" sz="1400" dirty="0"/>
              <a:t> </a:t>
            </a:r>
            <a:r>
              <a:rPr lang="en-US" sz="1400" dirty="0">
                <a:latin typeface="Times New Roman"/>
                <a:cs typeface="Times New Roman"/>
              </a:rPr>
              <a:t>Ǭ=1</a:t>
            </a:r>
            <a:r>
              <a:rPr lang="en-US" sz="1400" dirty="0"/>
              <a:t> , </a:t>
            </a:r>
            <a:r>
              <a:rPr lang="en-US" sz="1400" dirty="0" err="1"/>
              <a:t>এই</a:t>
            </a:r>
            <a:r>
              <a:rPr lang="en-US" sz="1400" dirty="0"/>
              <a:t> </a:t>
            </a:r>
            <a:r>
              <a:rPr lang="en-US" sz="1400" dirty="0" err="1"/>
              <a:t>অবস্থায়</a:t>
            </a:r>
            <a:r>
              <a:rPr lang="en-US" sz="1400" dirty="0"/>
              <a:t> J=০ ও K=0 </a:t>
            </a:r>
            <a:r>
              <a:rPr lang="en-US" sz="1400" dirty="0" err="1"/>
              <a:t>ইনপুট</a:t>
            </a:r>
            <a:r>
              <a:rPr lang="en-US" sz="1400" dirty="0"/>
              <a:t> </a:t>
            </a:r>
            <a:r>
              <a:rPr lang="en-US" sz="1400" dirty="0" err="1"/>
              <a:t>প্রয়োগ</a:t>
            </a:r>
            <a:r>
              <a:rPr lang="en-US" sz="1400" dirty="0"/>
              <a:t> </a:t>
            </a:r>
            <a:r>
              <a:rPr lang="en-US" sz="1400" dirty="0" err="1"/>
              <a:t>করা</a:t>
            </a:r>
            <a:r>
              <a:rPr lang="en-US" sz="1400" dirty="0"/>
              <a:t> </a:t>
            </a:r>
            <a:r>
              <a:rPr lang="en-US" sz="1400" dirty="0" err="1"/>
              <a:t>হলো</a:t>
            </a:r>
            <a:r>
              <a:rPr lang="en-US" sz="1400" dirty="0"/>
              <a:t>। </a:t>
            </a:r>
            <a:r>
              <a:rPr lang="en-US" sz="1400" dirty="0" err="1"/>
              <a:t>এখন</a:t>
            </a:r>
            <a:r>
              <a:rPr lang="en-US" sz="1400" dirty="0"/>
              <a:t> </a:t>
            </a:r>
            <a:r>
              <a:rPr lang="en-US" sz="1400" dirty="0" err="1"/>
              <a:t>ক্লক</a:t>
            </a:r>
            <a:r>
              <a:rPr lang="en-US" sz="1400" dirty="0"/>
              <a:t> 1 </a:t>
            </a:r>
            <a:r>
              <a:rPr lang="en-US" sz="1400" dirty="0" err="1"/>
              <a:t>হলে</a:t>
            </a:r>
            <a:r>
              <a:rPr lang="en-US" sz="1400" dirty="0"/>
              <a:t> </a:t>
            </a:r>
            <a:r>
              <a:rPr lang="en-US" sz="1400" dirty="0" err="1"/>
              <a:t>আউটপুটের</a:t>
            </a:r>
            <a:r>
              <a:rPr lang="en-US" sz="1400" dirty="0"/>
              <a:t> </a:t>
            </a:r>
            <a:r>
              <a:rPr lang="en-US" sz="1400" dirty="0" err="1"/>
              <a:t>কোনো</a:t>
            </a:r>
            <a:r>
              <a:rPr lang="en-US" sz="1400" dirty="0"/>
              <a:t> </a:t>
            </a:r>
            <a:r>
              <a:rPr lang="en-US" sz="1400" dirty="0" err="1"/>
              <a:t>পরবর্তন</a:t>
            </a:r>
            <a:r>
              <a:rPr lang="en-US" sz="1400" dirty="0"/>
              <a:t> </a:t>
            </a:r>
            <a:r>
              <a:rPr lang="en-US" sz="1400" dirty="0" err="1"/>
              <a:t>হবে</a:t>
            </a:r>
            <a:r>
              <a:rPr lang="en-US" sz="1400" dirty="0"/>
              <a:t> </a:t>
            </a:r>
            <a:r>
              <a:rPr lang="en-US" sz="1400" dirty="0" err="1"/>
              <a:t>না</a:t>
            </a:r>
            <a:r>
              <a:rPr lang="en-US" sz="1400" dirty="0"/>
              <a:t>। </a:t>
            </a:r>
            <a:r>
              <a:rPr lang="en-US" sz="1400" dirty="0" err="1"/>
              <a:t>কিন্তু</a:t>
            </a:r>
            <a:r>
              <a:rPr lang="en-US" sz="1400" dirty="0"/>
              <a:t> </a:t>
            </a:r>
            <a:r>
              <a:rPr lang="en-US" sz="1400" dirty="0" err="1"/>
              <a:t>ক্লক</a:t>
            </a:r>
            <a:r>
              <a:rPr lang="en-US" sz="1400" dirty="0"/>
              <a:t> 1 </a:t>
            </a:r>
            <a:r>
              <a:rPr lang="en-US" sz="1400" dirty="0" err="1"/>
              <a:t>হলে</a:t>
            </a:r>
            <a:r>
              <a:rPr lang="en-US" sz="1400" dirty="0"/>
              <a:t> </a:t>
            </a:r>
            <a:r>
              <a:rPr lang="en-US" sz="1400" dirty="0" err="1"/>
              <a:t>আউটপুট</a:t>
            </a:r>
            <a:r>
              <a:rPr lang="en-US" sz="1400" dirty="0"/>
              <a:t> </a:t>
            </a:r>
            <a:r>
              <a:rPr lang="en-US" sz="1400" dirty="0" err="1"/>
              <a:t>পরিবর্তন</a:t>
            </a:r>
            <a:r>
              <a:rPr lang="en-US" sz="1400" dirty="0"/>
              <a:t> </a:t>
            </a:r>
            <a:r>
              <a:rPr lang="en-US" sz="1400" dirty="0" err="1"/>
              <a:t>হয়ে</a:t>
            </a:r>
            <a:r>
              <a:rPr lang="en-US" sz="1400" dirty="0"/>
              <a:t> Q=1 </a:t>
            </a:r>
            <a:r>
              <a:rPr lang="en-US" sz="1400" dirty="0" err="1"/>
              <a:t>এবং</a:t>
            </a:r>
            <a:r>
              <a:rPr lang="en-US" sz="1400" dirty="0"/>
              <a:t> </a:t>
            </a:r>
            <a:r>
              <a:rPr lang="en-US" sz="1400" dirty="0">
                <a:latin typeface="Times New Roman"/>
                <a:cs typeface="Times New Roman"/>
              </a:rPr>
              <a:t>Ǭ=0</a:t>
            </a:r>
            <a:r>
              <a:rPr lang="en-US" sz="1400" dirty="0"/>
              <a:t> </a:t>
            </a:r>
            <a:r>
              <a:rPr lang="en-US" sz="1400" dirty="0" err="1"/>
              <a:t>হবে</a:t>
            </a:r>
            <a:r>
              <a:rPr lang="en-US" sz="1400" dirty="0"/>
              <a:t> </a:t>
            </a:r>
            <a:r>
              <a:rPr lang="en-US" sz="1400" dirty="0" err="1"/>
              <a:t>অর্থা</a:t>
            </a:r>
            <a:r>
              <a:rPr lang="en-US" sz="1400" dirty="0"/>
              <a:t>ৎ </a:t>
            </a:r>
            <a:r>
              <a:rPr lang="en-US" sz="1400" dirty="0" err="1"/>
              <a:t>সেট</a:t>
            </a:r>
            <a:r>
              <a:rPr lang="en-US" sz="1400" dirty="0"/>
              <a:t> </a:t>
            </a:r>
            <a:r>
              <a:rPr lang="en-US" sz="1400" dirty="0" err="1"/>
              <a:t>হবে</a:t>
            </a:r>
            <a:r>
              <a:rPr lang="en-US" sz="1400" dirty="0"/>
              <a:t> । </a:t>
            </a:r>
            <a:r>
              <a:rPr lang="en-US" sz="1400" dirty="0" err="1"/>
              <a:t>অনুরুপভাবে</a:t>
            </a:r>
            <a:r>
              <a:rPr lang="en-US" sz="1400" dirty="0"/>
              <a:t> J=0 ও K=1 </a:t>
            </a:r>
            <a:r>
              <a:rPr lang="en-US" sz="1400" dirty="0" err="1"/>
              <a:t>ইনপুটের</a:t>
            </a:r>
            <a:r>
              <a:rPr lang="en-US" sz="1400" dirty="0"/>
              <a:t> </a:t>
            </a:r>
            <a:r>
              <a:rPr lang="en-US" sz="1400" dirty="0" err="1"/>
              <a:t>জন্য</a:t>
            </a:r>
            <a:r>
              <a:rPr lang="en-US" sz="1400" dirty="0"/>
              <a:t> </a:t>
            </a:r>
            <a:r>
              <a:rPr lang="en-US" sz="1400" dirty="0" err="1"/>
              <a:t>আউটপুট</a:t>
            </a:r>
            <a:r>
              <a:rPr lang="en-US" sz="1400" dirty="0"/>
              <a:t> Q=0 ও </a:t>
            </a:r>
            <a:r>
              <a:rPr lang="en-US" sz="1400" dirty="0">
                <a:latin typeface="Times New Roman"/>
                <a:cs typeface="Times New Roman"/>
              </a:rPr>
              <a:t>Ǭ=1</a:t>
            </a:r>
            <a:r>
              <a:rPr lang="en-US" sz="1400" dirty="0"/>
              <a:t> </a:t>
            </a:r>
            <a:r>
              <a:rPr lang="en-US" sz="1400" dirty="0" err="1"/>
              <a:t>হবে</a:t>
            </a:r>
            <a:r>
              <a:rPr lang="en-US" sz="1400" dirty="0"/>
              <a:t> </a:t>
            </a:r>
            <a:r>
              <a:rPr lang="en-US" sz="1400" dirty="0" err="1"/>
              <a:t>অর্থা</a:t>
            </a:r>
            <a:r>
              <a:rPr lang="en-US" sz="1400" dirty="0"/>
              <a:t>ৎ </a:t>
            </a:r>
            <a:r>
              <a:rPr lang="en-US" sz="1400" dirty="0" err="1"/>
              <a:t>রিসেট</a:t>
            </a:r>
            <a:r>
              <a:rPr lang="en-US" sz="1400" dirty="0"/>
              <a:t> </a:t>
            </a:r>
            <a:r>
              <a:rPr lang="en-US" sz="1400" dirty="0" err="1"/>
              <a:t>হবে</a:t>
            </a:r>
            <a:r>
              <a:rPr lang="en-US" sz="1400" dirty="0"/>
              <a:t>। </a:t>
            </a:r>
            <a:r>
              <a:rPr lang="en-US" sz="1400" dirty="0" err="1"/>
              <a:t>আবার</a:t>
            </a:r>
            <a:r>
              <a:rPr lang="en-US" sz="1400" dirty="0"/>
              <a:t> </a:t>
            </a:r>
            <a:r>
              <a:rPr lang="en-US" sz="1400" dirty="0" err="1"/>
              <a:t>ইনপুট</a:t>
            </a:r>
            <a:r>
              <a:rPr lang="en-US" sz="1400" dirty="0"/>
              <a:t> J=K=1অবস্থায় </a:t>
            </a:r>
            <a:r>
              <a:rPr lang="en-US" sz="1400" dirty="0" err="1"/>
              <a:t>থাকে</a:t>
            </a:r>
            <a:r>
              <a:rPr lang="en-US" sz="1400" dirty="0"/>
              <a:t> </a:t>
            </a:r>
            <a:r>
              <a:rPr lang="en-US" sz="1400" dirty="0" err="1"/>
              <a:t>তবে</a:t>
            </a:r>
            <a:r>
              <a:rPr lang="en-US" sz="1400" dirty="0"/>
              <a:t> </a:t>
            </a:r>
            <a:r>
              <a:rPr lang="en-US" sz="1400" dirty="0" err="1"/>
              <a:t>ক্লক</a:t>
            </a:r>
            <a:r>
              <a:rPr lang="en-US" sz="1400" dirty="0"/>
              <a:t> </a:t>
            </a:r>
            <a:r>
              <a:rPr lang="en-US" sz="1400" dirty="0" err="1"/>
              <a:t>পালস</a:t>
            </a:r>
            <a:r>
              <a:rPr lang="en-US" sz="1400" dirty="0"/>
              <a:t> </a:t>
            </a:r>
            <a:r>
              <a:rPr lang="en-US" sz="1400" dirty="0" err="1"/>
              <a:t>পরিবর্তনের</a:t>
            </a:r>
            <a:r>
              <a:rPr lang="en-US" sz="1400" dirty="0"/>
              <a:t> </a:t>
            </a:r>
            <a:r>
              <a:rPr lang="en-US" sz="1400" dirty="0" err="1"/>
              <a:t>সাথে</a:t>
            </a:r>
            <a:r>
              <a:rPr lang="en-US" sz="1400" dirty="0"/>
              <a:t> </a:t>
            </a:r>
            <a:r>
              <a:rPr lang="en-US" sz="1400" dirty="0" err="1"/>
              <a:t>আউটপুট</a:t>
            </a:r>
            <a:r>
              <a:rPr lang="en-US" sz="1400" dirty="0"/>
              <a:t> </a:t>
            </a:r>
            <a:r>
              <a:rPr lang="en-US" sz="1400" dirty="0" err="1"/>
              <a:t>টগল</a:t>
            </a:r>
            <a:r>
              <a:rPr lang="en-US" sz="1400" dirty="0"/>
              <a:t> </a:t>
            </a:r>
            <a:r>
              <a:rPr lang="en-US" sz="1400" dirty="0" err="1"/>
              <a:t>করবে</a:t>
            </a:r>
            <a:r>
              <a:rPr lang="en-US" sz="1400" dirty="0"/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869513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Truth Table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850642"/>
            <a:ext cx="4952999" cy="2413845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871924"/>
              </p:ext>
            </p:extLst>
          </p:nvPr>
        </p:nvGraphicFramePr>
        <p:xfrm>
          <a:off x="5743720" y="1238845"/>
          <a:ext cx="2948793" cy="219829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4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06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40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46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CLK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/>
                          <a:cs typeface="Times New Roman"/>
                        </a:rPr>
                        <a:t>Ǭ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Comments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1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 Change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1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 Change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98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1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1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Toggle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925" y="3505200"/>
            <a:ext cx="3695700" cy="1676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1" y="3293062"/>
            <a:ext cx="4985385" cy="20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9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305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err="1">
                <a:cs typeface="SutonnyMJ" pitchFamily="2" charset="0"/>
              </a:rPr>
              <a:t>ফ্লিপ</a:t>
            </a:r>
            <a:r>
              <a:rPr lang="en-US" sz="2400" dirty="0">
                <a:cs typeface="SutonnyMJ" pitchFamily="2" charset="0"/>
              </a:rPr>
              <a:t> </a:t>
            </a:r>
            <a:r>
              <a:rPr lang="en-US" sz="2400" dirty="0" err="1">
                <a:cs typeface="SutonnyMJ" pitchFamily="2" charset="0"/>
              </a:rPr>
              <a:t>ফ্লপ</a:t>
            </a:r>
            <a:r>
              <a:rPr lang="en-US" sz="2400" dirty="0">
                <a:cs typeface="SutonnyMJ" pitchFamily="2" charset="0"/>
              </a:rPr>
              <a:t> </a:t>
            </a:r>
            <a:r>
              <a:rPr lang="en-US" sz="2400" dirty="0" err="1">
                <a:cs typeface="SutonnyMJ" pitchFamily="2" charset="0"/>
              </a:rPr>
              <a:t>এর</a:t>
            </a:r>
            <a:r>
              <a:rPr lang="en-US" sz="2400" dirty="0">
                <a:cs typeface="SutonnyMJ" pitchFamily="2" charset="0"/>
              </a:rPr>
              <a:t> </a:t>
            </a:r>
            <a:r>
              <a:rPr lang="en-US" sz="2400" dirty="0" err="1">
                <a:cs typeface="SutonnyMJ" pitchFamily="2" charset="0"/>
              </a:rPr>
              <a:t>ব্যবহার</a:t>
            </a:r>
            <a:r>
              <a:rPr lang="en-US" sz="2400" dirty="0">
                <a:cs typeface="SutonnyMJ" pitchFamily="2" charset="0"/>
              </a:rPr>
              <a:t> </a:t>
            </a:r>
            <a:r>
              <a:rPr lang="en-US" sz="2400" dirty="0"/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1781028" y="1724025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28886798"/>
              </p:ext>
            </p:extLst>
          </p:nvPr>
        </p:nvGraphicFramePr>
        <p:xfrm>
          <a:off x="495300" y="1524000"/>
          <a:ext cx="6781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506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305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err="1">
                <a:cs typeface="SutonnyMJ" pitchFamily="2" charset="0"/>
              </a:rPr>
              <a:t>ফ্লিপ</a:t>
            </a:r>
            <a:r>
              <a:rPr lang="en-US" sz="2400" dirty="0">
                <a:cs typeface="SutonnyMJ" pitchFamily="2" charset="0"/>
              </a:rPr>
              <a:t> </a:t>
            </a:r>
            <a:r>
              <a:rPr lang="en-US" sz="2400" dirty="0" err="1">
                <a:cs typeface="SutonnyMJ" pitchFamily="2" charset="0"/>
              </a:rPr>
              <a:t>ফ্লপ</a:t>
            </a:r>
            <a:r>
              <a:rPr lang="en-US" sz="2400" dirty="0">
                <a:cs typeface="SutonnyMJ" pitchFamily="2" charset="0"/>
              </a:rPr>
              <a:t> </a:t>
            </a:r>
            <a:r>
              <a:rPr lang="en-US" sz="2400" dirty="0" err="1">
                <a:cs typeface="SutonnyMJ" pitchFamily="2" charset="0"/>
              </a:rPr>
              <a:t>আইসি</a:t>
            </a:r>
            <a:r>
              <a:rPr lang="en-US" sz="2400" dirty="0">
                <a:cs typeface="SutonnyMJ" pitchFamily="2" charset="0"/>
              </a:rPr>
              <a:t> </a:t>
            </a:r>
            <a:r>
              <a:rPr lang="en-US" sz="2400" dirty="0" err="1">
                <a:cs typeface="SutonnyMJ" pitchFamily="2" charset="0"/>
              </a:rPr>
              <a:t>সমূহ</a:t>
            </a:r>
            <a:r>
              <a:rPr lang="en-US" sz="2400" dirty="0">
                <a:cs typeface="SutonnyMJ" pitchFamily="2" charset="0"/>
              </a:rPr>
              <a:t> </a:t>
            </a:r>
            <a:r>
              <a:rPr lang="en-US" sz="2400" dirty="0"/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1781028" y="1724025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524000"/>
            <a:ext cx="3592829" cy="3124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82" y="1371600"/>
            <a:ext cx="3990718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7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305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err="1">
                <a:cs typeface="SutonnyMJ" pitchFamily="2" charset="0"/>
              </a:rPr>
              <a:t>ফ্লিপ</a:t>
            </a:r>
            <a:r>
              <a:rPr lang="en-US" sz="2400" dirty="0">
                <a:cs typeface="SutonnyMJ" pitchFamily="2" charset="0"/>
              </a:rPr>
              <a:t> </a:t>
            </a:r>
            <a:r>
              <a:rPr lang="en-US" sz="2400" dirty="0" err="1">
                <a:cs typeface="SutonnyMJ" pitchFamily="2" charset="0"/>
              </a:rPr>
              <a:t>ফ্লপ</a:t>
            </a:r>
            <a:r>
              <a:rPr lang="en-US" sz="2400" dirty="0">
                <a:cs typeface="SutonnyMJ" pitchFamily="2" charset="0"/>
              </a:rPr>
              <a:t> </a:t>
            </a:r>
            <a:r>
              <a:rPr lang="en-US" sz="2400" dirty="0" err="1">
                <a:cs typeface="SutonnyMJ" pitchFamily="2" charset="0"/>
              </a:rPr>
              <a:t>আইসি</a:t>
            </a:r>
            <a:r>
              <a:rPr lang="en-US" sz="2400" dirty="0">
                <a:cs typeface="SutonnyMJ" pitchFamily="2" charset="0"/>
              </a:rPr>
              <a:t> </a:t>
            </a:r>
            <a:r>
              <a:rPr lang="en-US" sz="2400" dirty="0" err="1">
                <a:cs typeface="SutonnyMJ" pitchFamily="2" charset="0"/>
              </a:rPr>
              <a:t>সমূহ</a:t>
            </a:r>
            <a:r>
              <a:rPr lang="en-US" sz="2400" dirty="0">
                <a:cs typeface="SutonnyMJ" pitchFamily="2" charset="0"/>
              </a:rPr>
              <a:t> </a:t>
            </a:r>
            <a:r>
              <a:rPr lang="en-US" sz="2400" dirty="0"/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1781028" y="1724025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990988"/>
            <a:ext cx="3592829" cy="21902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82" y="1673512"/>
            <a:ext cx="3990718" cy="28251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1028" y="4498686"/>
            <a:ext cx="124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74LS107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4695763"/>
            <a:ext cx="124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74LS109</a:t>
            </a:r>
          </a:p>
        </p:txBody>
      </p:sp>
    </p:spTree>
    <p:extLst>
      <p:ext uri="{BB962C8B-B14F-4D97-AF65-F5344CB8AC3E}">
        <p14:creationId xmlns:p14="http://schemas.microsoft.com/office/powerpoint/2010/main" val="348659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305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err="1">
                <a:cs typeface="SutonnyMJ" pitchFamily="2" charset="0"/>
              </a:rPr>
              <a:t>ফ্লিপ</a:t>
            </a:r>
            <a:r>
              <a:rPr lang="en-US" sz="2400" dirty="0">
                <a:cs typeface="SutonnyMJ" pitchFamily="2" charset="0"/>
              </a:rPr>
              <a:t> </a:t>
            </a:r>
            <a:r>
              <a:rPr lang="en-US" sz="2400" dirty="0" err="1">
                <a:cs typeface="SutonnyMJ" pitchFamily="2" charset="0"/>
              </a:rPr>
              <a:t>ফ্লপ</a:t>
            </a:r>
            <a:r>
              <a:rPr lang="en-US" sz="2400" dirty="0">
                <a:cs typeface="SutonnyMJ" pitchFamily="2" charset="0"/>
              </a:rPr>
              <a:t> </a:t>
            </a:r>
            <a:r>
              <a:rPr lang="en-US" sz="2400" dirty="0" err="1">
                <a:cs typeface="SutonnyMJ" pitchFamily="2" charset="0"/>
              </a:rPr>
              <a:t>আইসি</a:t>
            </a:r>
            <a:r>
              <a:rPr lang="en-US" sz="2400" dirty="0">
                <a:cs typeface="SutonnyMJ" pitchFamily="2" charset="0"/>
              </a:rPr>
              <a:t> </a:t>
            </a:r>
            <a:r>
              <a:rPr lang="en-US" sz="2400" dirty="0" err="1">
                <a:cs typeface="SutonnyMJ" pitchFamily="2" charset="0"/>
              </a:rPr>
              <a:t>সমূহ</a:t>
            </a:r>
            <a:r>
              <a:rPr lang="en-US" sz="2400" dirty="0">
                <a:cs typeface="SutonnyMJ" pitchFamily="2" charset="0"/>
              </a:rPr>
              <a:t> </a:t>
            </a:r>
            <a:r>
              <a:rPr lang="en-US" sz="2400" dirty="0"/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1781028" y="1724025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19275"/>
            <a:ext cx="2971800" cy="26221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054" y="1673512"/>
            <a:ext cx="3103146" cy="31031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1028" y="4498686"/>
            <a:ext cx="124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74LS78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4695763"/>
            <a:ext cx="124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74LS113</a:t>
            </a:r>
          </a:p>
        </p:txBody>
      </p:sp>
    </p:spTree>
    <p:extLst>
      <p:ext uri="{BB962C8B-B14F-4D97-AF65-F5344CB8AC3E}">
        <p14:creationId xmlns:p14="http://schemas.microsoft.com/office/powerpoint/2010/main" val="51262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0"/>
            <a:ext cx="82296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err="1"/>
              <a:t>মূল্যায়নঃ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905000"/>
            <a:ext cx="77724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>
                <a:cs typeface="SutonnyMJ" pitchFamily="2" charset="0"/>
              </a:rPr>
              <a:t>সিকোয়েন্সিয়াল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লজিক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সার্কিট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কী</a:t>
            </a:r>
            <a:r>
              <a:rPr lang="en-US" dirty="0">
                <a:cs typeface="SutonnyMJ" pitchFamily="2" charset="0"/>
              </a:rPr>
              <a:t>?</a:t>
            </a:r>
            <a:endParaRPr lang="bn-IN" dirty="0"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>
                <a:cs typeface="SutonnyMJ" pitchFamily="2" charset="0"/>
              </a:rPr>
              <a:t>ফ্লিপ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ফ্লপ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কী</a:t>
            </a:r>
            <a:r>
              <a:rPr lang="en-US" dirty="0">
                <a:cs typeface="SutonnyMJ" pitchFamily="2" charset="0"/>
              </a:rPr>
              <a:t>?</a:t>
            </a:r>
            <a:endParaRPr lang="bn-IN" dirty="0"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>
                <a:cs typeface="SutonnyMJ" pitchFamily="2" charset="0"/>
              </a:rPr>
              <a:t>বিভিন্ন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প্রকার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ফ্লিপ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ফ্লপ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বর্ণনা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কর</a:t>
            </a:r>
            <a:r>
              <a:rPr lang="en-US" dirty="0">
                <a:cs typeface="SutonnyMJ" pitchFamily="2" charset="0"/>
              </a:rPr>
              <a:t>।</a:t>
            </a:r>
            <a:endParaRPr lang="bn-IN" dirty="0"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>
                <a:cs typeface="SutonnyMJ" pitchFamily="2" charset="0"/>
              </a:rPr>
              <a:t>ফ্লিপ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ফ্লপ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এর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ব্যবহার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লিখ</a:t>
            </a:r>
            <a:r>
              <a:rPr lang="en-US" dirty="0">
                <a:cs typeface="SutonnyMJ" pitchFamily="2" charset="0"/>
              </a:rPr>
              <a:t>।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>
                <a:cs typeface="SutonnyMJ" pitchFamily="2" charset="0"/>
              </a:rPr>
              <a:t>ফ্লিপ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ফ্লপ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আইসি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সমূহের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নাম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লিখ</a:t>
            </a:r>
            <a:r>
              <a:rPr lang="en-US" dirty="0">
                <a:cs typeface="SutonnyMJ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1990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80772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err="1"/>
              <a:t>বাড়ীর</a:t>
            </a:r>
            <a:r>
              <a:rPr lang="en-US" sz="2400" dirty="0"/>
              <a:t> </a:t>
            </a:r>
            <a:r>
              <a:rPr lang="en-US" sz="2400" dirty="0" err="1"/>
              <a:t>কাজ</a:t>
            </a:r>
            <a:r>
              <a:rPr lang="en-US" sz="2400" dirty="0"/>
              <a:t>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1600200"/>
            <a:ext cx="7467600" cy="504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cs typeface="SutonnyMJ" pitchFamily="2" charset="0"/>
              </a:rPr>
              <a:t>JK Master-Slave </a:t>
            </a:r>
            <a:r>
              <a:rPr lang="en-US" sz="2000" dirty="0" err="1">
                <a:cs typeface="SutonnyMJ" pitchFamily="2" charset="0"/>
              </a:rPr>
              <a:t>ফ্লিপ</a:t>
            </a:r>
            <a:r>
              <a:rPr lang="en-US" sz="2000" dirty="0">
                <a:cs typeface="SutonnyMJ" pitchFamily="2" charset="0"/>
              </a:rPr>
              <a:t> </a:t>
            </a:r>
            <a:r>
              <a:rPr lang="en-US" sz="2000" dirty="0" err="1">
                <a:cs typeface="SutonnyMJ" pitchFamily="2" charset="0"/>
              </a:rPr>
              <a:t>ফ্লপের</a:t>
            </a:r>
            <a:r>
              <a:rPr lang="en-US" sz="2000" dirty="0">
                <a:cs typeface="SutonnyMJ" pitchFamily="2" charset="0"/>
              </a:rPr>
              <a:t> </a:t>
            </a:r>
            <a:r>
              <a:rPr lang="en-US" sz="2000" dirty="0" err="1">
                <a:cs typeface="SutonnyMJ" pitchFamily="2" charset="0"/>
              </a:rPr>
              <a:t>কার্যপ্রণালি</a:t>
            </a:r>
            <a:r>
              <a:rPr lang="en-US" sz="2000" dirty="0">
                <a:cs typeface="SutonnyMJ" pitchFamily="2" charset="0"/>
              </a:rPr>
              <a:t> </a:t>
            </a:r>
            <a:r>
              <a:rPr lang="en-US" sz="2000" dirty="0" err="1">
                <a:cs typeface="SutonnyMJ" pitchFamily="2" charset="0"/>
              </a:rPr>
              <a:t>বর্ণনা</a:t>
            </a:r>
            <a:r>
              <a:rPr lang="en-US" sz="2000" dirty="0">
                <a:cs typeface="SutonnyMJ" pitchFamily="2" charset="0"/>
              </a:rPr>
              <a:t> </a:t>
            </a:r>
            <a:r>
              <a:rPr lang="en-US" sz="2000" dirty="0" err="1">
                <a:cs typeface="SutonnyMJ" pitchFamily="2" charset="0"/>
              </a:rPr>
              <a:t>কর</a:t>
            </a:r>
            <a:r>
              <a:rPr lang="en-US" sz="2000" dirty="0">
                <a:cs typeface="SutonnyMJ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0944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0"/>
            <a:ext cx="8305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err="1"/>
              <a:t>পরবর্তী</a:t>
            </a:r>
            <a:r>
              <a:rPr lang="en-US" sz="2400" dirty="0"/>
              <a:t> </a:t>
            </a:r>
            <a:r>
              <a:rPr lang="en-US" sz="2400" dirty="0" err="1"/>
              <a:t>পাঠ</a:t>
            </a:r>
            <a:r>
              <a:rPr lang="en-US" sz="2400" dirty="0"/>
              <a:t>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268" y="1524000"/>
            <a:ext cx="58928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1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6928" y="429491"/>
            <a:ext cx="9137073" cy="7620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27710" y="1219200"/>
            <a:ext cx="4371110" cy="5181600"/>
          </a:xfrm>
          <a:prstGeom prst="rect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latin typeface="SutonnyMJ" pitchFamily="2" charset="0"/>
              <a:cs typeface="SutonnyMJ" pitchFamily="2" charset="0"/>
            </a:endParaRPr>
          </a:p>
          <a:p>
            <a:endParaRPr lang="en-US" sz="1800" dirty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 err="1">
                <a:cs typeface="SutonnyMJ" pitchFamily="2" charset="0"/>
              </a:rPr>
              <a:t>মোসাঃ</a:t>
            </a:r>
            <a:r>
              <a:rPr lang="en-US" sz="2000" dirty="0">
                <a:cs typeface="SutonnyMJ" pitchFamily="2" charset="0"/>
              </a:rPr>
              <a:t> </a:t>
            </a:r>
            <a:r>
              <a:rPr lang="en-US" sz="2000" dirty="0" err="1">
                <a:cs typeface="SutonnyMJ" pitchFamily="2" charset="0"/>
              </a:rPr>
              <a:t>ফিরোজা</a:t>
            </a:r>
            <a:r>
              <a:rPr lang="en-US" sz="2000" dirty="0">
                <a:cs typeface="SutonnyMJ" pitchFamily="2" charset="0"/>
              </a:rPr>
              <a:t> </a:t>
            </a:r>
            <a:r>
              <a:rPr lang="en-US" sz="2000" dirty="0" err="1">
                <a:cs typeface="SutonnyMJ" pitchFamily="2" charset="0"/>
              </a:rPr>
              <a:t>নাজনীন</a:t>
            </a:r>
            <a:r>
              <a:rPr lang="en-US" sz="2000" dirty="0">
                <a:cs typeface="SutonnyMJ" pitchFamily="2" charset="0"/>
              </a:rPr>
              <a:t> </a:t>
            </a:r>
            <a:r>
              <a:rPr lang="en-US" sz="2000" dirty="0" err="1">
                <a:cs typeface="SutonnyMJ" pitchFamily="2" charset="0"/>
              </a:rPr>
              <a:t>চৌধুরী</a:t>
            </a:r>
            <a:endParaRPr lang="bn-BD" sz="2000" dirty="0">
              <a:cs typeface="NikoshBAN" pitchFamily="2" charset="0"/>
            </a:endParaRPr>
          </a:p>
          <a:p>
            <a:r>
              <a:rPr lang="en-US" sz="2000" dirty="0" err="1">
                <a:cs typeface="SutonnyMJ" pitchFamily="2" charset="0"/>
              </a:rPr>
              <a:t>জুনিয়র</a:t>
            </a:r>
            <a:r>
              <a:rPr lang="en-US" sz="2000" dirty="0">
                <a:cs typeface="SutonnyMJ" pitchFamily="2" charset="0"/>
              </a:rPr>
              <a:t> </a:t>
            </a:r>
            <a:r>
              <a:rPr lang="en-US" sz="2000" dirty="0" err="1">
                <a:cs typeface="SutonnyMJ" pitchFamily="2" charset="0"/>
              </a:rPr>
              <a:t>ইন্সট্রাক্টর</a:t>
            </a:r>
            <a:r>
              <a:rPr lang="en-US" sz="2000" dirty="0">
                <a:cs typeface="SutonnyMJ" pitchFamily="2" charset="0"/>
              </a:rPr>
              <a:t>(</a:t>
            </a:r>
            <a:r>
              <a:rPr lang="en-US" sz="2000" dirty="0" err="1">
                <a:cs typeface="SutonnyMJ" pitchFamily="2" charset="0"/>
              </a:rPr>
              <a:t>রেডিও</a:t>
            </a:r>
            <a:r>
              <a:rPr lang="en-US" sz="2000" dirty="0">
                <a:cs typeface="SutonnyMJ" pitchFamily="2" charset="0"/>
              </a:rPr>
              <a:t> </a:t>
            </a:r>
            <a:r>
              <a:rPr lang="en-US" sz="2000" dirty="0" err="1">
                <a:cs typeface="SutonnyMJ" pitchFamily="2" charset="0"/>
              </a:rPr>
              <a:t>এন্ড</a:t>
            </a:r>
            <a:r>
              <a:rPr lang="en-US" sz="2000" dirty="0">
                <a:cs typeface="SutonnyMJ" pitchFamily="2" charset="0"/>
              </a:rPr>
              <a:t> </a:t>
            </a:r>
            <a:r>
              <a:rPr lang="en-US" sz="2000" dirty="0" err="1">
                <a:cs typeface="SutonnyMJ" pitchFamily="2" charset="0"/>
              </a:rPr>
              <a:t>টিভি</a:t>
            </a:r>
            <a:r>
              <a:rPr lang="en-US" sz="2000" dirty="0">
                <a:cs typeface="SutonnyMJ" pitchFamily="2" charset="0"/>
              </a:rPr>
              <a:t>)</a:t>
            </a:r>
            <a:endParaRPr lang="bn-BD" sz="2000" dirty="0">
              <a:cs typeface="NikoshBAN" pitchFamily="2" charset="0"/>
            </a:endParaRPr>
          </a:p>
          <a:p>
            <a:r>
              <a:rPr lang="en-US" sz="1600" dirty="0" err="1">
                <a:cs typeface="SutonnyMJ" pitchFamily="2" charset="0"/>
              </a:rPr>
              <a:t>নাটোর</a:t>
            </a:r>
            <a:r>
              <a:rPr lang="en-US" sz="1600" dirty="0">
                <a:cs typeface="SutonnyMJ" pitchFamily="2" charset="0"/>
              </a:rPr>
              <a:t> </a:t>
            </a:r>
            <a:r>
              <a:rPr lang="en-US" sz="1600" dirty="0" err="1">
                <a:cs typeface="SutonnyMJ" pitchFamily="2" charset="0"/>
              </a:rPr>
              <a:t>সরকারি</a:t>
            </a:r>
            <a:r>
              <a:rPr lang="en-US" sz="1600" dirty="0">
                <a:cs typeface="SutonnyMJ" pitchFamily="2" charset="0"/>
              </a:rPr>
              <a:t> </a:t>
            </a:r>
            <a:r>
              <a:rPr lang="en-US" sz="1600" dirty="0" err="1">
                <a:cs typeface="SutonnyMJ" pitchFamily="2" charset="0"/>
              </a:rPr>
              <a:t>টেকনিক্যাল</a:t>
            </a:r>
            <a:r>
              <a:rPr lang="en-US" sz="1600" dirty="0">
                <a:cs typeface="SutonnyMJ" pitchFamily="2" charset="0"/>
              </a:rPr>
              <a:t> </a:t>
            </a:r>
            <a:r>
              <a:rPr lang="en-US" sz="1600" dirty="0" err="1">
                <a:cs typeface="SutonnyMJ" pitchFamily="2" charset="0"/>
              </a:rPr>
              <a:t>স্কুল</a:t>
            </a:r>
            <a:r>
              <a:rPr lang="en-US" sz="1600" dirty="0">
                <a:cs typeface="SutonnyMJ" pitchFamily="2" charset="0"/>
              </a:rPr>
              <a:t> ও </a:t>
            </a:r>
            <a:r>
              <a:rPr lang="en-US" sz="1600" dirty="0" err="1">
                <a:cs typeface="SutonnyMJ" pitchFamily="2" charset="0"/>
              </a:rPr>
              <a:t>কলেজ</a:t>
            </a:r>
            <a:endParaRPr lang="en-US" sz="1600" dirty="0">
              <a:cs typeface="SutonnyMJ" pitchFamily="2" charset="0"/>
            </a:endParaRPr>
          </a:p>
          <a:p>
            <a:r>
              <a:rPr lang="en-US" sz="1600" dirty="0">
                <a:solidFill>
                  <a:srgbClr val="0070C0"/>
                </a:solidFill>
                <a:cs typeface="NikoshBAN" pitchFamily="2" charset="0"/>
              </a:rPr>
              <a:t>Email: firojanajninchowdhury@gmail.com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582390" y="1219200"/>
            <a:ext cx="4561610" cy="5181600"/>
          </a:xfrm>
          <a:prstGeom prst="rect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latin typeface="SutonnyMJ" pitchFamily="2" charset="0"/>
              <a:cs typeface="SutonnyMJ" pitchFamily="2" charset="0"/>
            </a:endParaRPr>
          </a:p>
          <a:p>
            <a:endParaRPr lang="en-US" sz="1800" dirty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 err="1">
                <a:cs typeface="SutonnyMJ" pitchFamily="2" charset="0"/>
              </a:rPr>
              <a:t>দ্বাদশ</a:t>
            </a:r>
            <a:r>
              <a:rPr lang="en-US" sz="2000" dirty="0">
                <a:cs typeface="SutonnyMJ" pitchFamily="2" charset="0"/>
              </a:rPr>
              <a:t> </a:t>
            </a:r>
            <a:r>
              <a:rPr lang="en-US" sz="2000" dirty="0" err="1">
                <a:cs typeface="SutonnyMJ" pitchFamily="2" charset="0"/>
              </a:rPr>
              <a:t>শ্রেণি</a:t>
            </a:r>
            <a:endParaRPr lang="bn-BD" sz="2000" dirty="0">
              <a:cs typeface="NikoshBAN" pitchFamily="2" charset="0"/>
            </a:endParaRPr>
          </a:p>
          <a:p>
            <a:r>
              <a:rPr lang="en-US" sz="2000" dirty="0" err="1">
                <a:cs typeface="SutonnyMJ" pitchFamily="2" charset="0"/>
              </a:rPr>
              <a:t>ইলেকট্রনিক</a:t>
            </a:r>
            <a:r>
              <a:rPr lang="en-US" sz="2000" dirty="0">
                <a:cs typeface="SutonnyMJ" pitchFamily="2" charset="0"/>
              </a:rPr>
              <a:t> </a:t>
            </a:r>
            <a:r>
              <a:rPr lang="en-US" sz="2000" dirty="0" err="1">
                <a:cs typeface="SutonnyMJ" pitchFamily="2" charset="0"/>
              </a:rPr>
              <a:t>কন্ট্রোল</a:t>
            </a:r>
            <a:r>
              <a:rPr lang="en-US" sz="2000" dirty="0">
                <a:cs typeface="SutonnyMJ" pitchFamily="2" charset="0"/>
              </a:rPr>
              <a:t> </a:t>
            </a:r>
            <a:r>
              <a:rPr lang="en-US" sz="2000" dirty="0" err="1">
                <a:cs typeface="SutonnyMJ" pitchFamily="2" charset="0"/>
              </a:rPr>
              <a:t>এন্ড</a:t>
            </a:r>
            <a:r>
              <a:rPr lang="en-US" sz="2000" dirty="0">
                <a:cs typeface="SutonnyMJ" pitchFamily="2" charset="0"/>
              </a:rPr>
              <a:t> কমিউনিকেশন-১(৮২৮২১)</a:t>
            </a:r>
            <a:endParaRPr lang="bn-BD" sz="2000" dirty="0">
              <a:cs typeface="NikoshBAN" pitchFamily="2" charset="0"/>
            </a:endParaRPr>
          </a:p>
          <a:p>
            <a:r>
              <a:rPr lang="en-US" sz="2000" dirty="0">
                <a:cs typeface="SutonnyMJ" pitchFamily="2" charset="0"/>
              </a:rPr>
              <a:t>(২য় </a:t>
            </a:r>
            <a:r>
              <a:rPr lang="en-US" sz="2000" dirty="0" err="1">
                <a:cs typeface="SutonnyMJ" pitchFamily="2" charset="0"/>
              </a:rPr>
              <a:t>পত্র</a:t>
            </a:r>
            <a:r>
              <a:rPr lang="en-US" sz="2000" dirty="0">
                <a:cs typeface="SutonnyMJ" pitchFamily="2" charset="0"/>
              </a:rPr>
              <a:t>)</a:t>
            </a:r>
          </a:p>
          <a:p>
            <a:r>
              <a:rPr lang="en-US" sz="2000" dirty="0" err="1">
                <a:cs typeface="SutonnyMJ" pitchFamily="2" charset="0"/>
              </a:rPr>
              <a:t>ষষ্ঠ</a:t>
            </a:r>
            <a:r>
              <a:rPr lang="en-US" sz="2000" dirty="0">
                <a:cs typeface="SutonnyMJ" pitchFamily="2" charset="0"/>
              </a:rPr>
              <a:t> </a:t>
            </a:r>
            <a:r>
              <a:rPr lang="en-US" sz="2000" dirty="0" err="1">
                <a:cs typeface="SutonnyMJ" pitchFamily="2" charset="0"/>
              </a:rPr>
              <a:t>অধ্যায়</a:t>
            </a:r>
            <a:endParaRPr lang="en-US" sz="2000" dirty="0"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75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8686800" cy="60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6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682734"/>
            <a:ext cx="85344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    </a:t>
            </a:r>
            <a:r>
              <a:rPr lang="en-US" dirty="0" err="1"/>
              <a:t>সিকোয়েন্সিয়াল</a:t>
            </a:r>
            <a:r>
              <a:rPr lang="en-US" dirty="0"/>
              <a:t> </a:t>
            </a:r>
            <a:r>
              <a:rPr lang="en-US" dirty="0" err="1"/>
              <a:t>লজিক</a:t>
            </a:r>
            <a:r>
              <a:rPr lang="en-US" dirty="0"/>
              <a:t> </a:t>
            </a:r>
            <a:r>
              <a:rPr lang="en-US" dirty="0" err="1"/>
              <a:t>সার্কিট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7" t="189" r="6166" b="35606"/>
          <a:stretch/>
        </p:blipFill>
        <p:spPr>
          <a:xfrm>
            <a:off x="654843" y="762000"/>
            <a:ext cx="7681913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4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024" y="161925"/>
            <a:ext cx="8991600" cy="60016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bliqueBottomLef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400" dirty="0" err="1">
                <a:solidFill>
                  <a:srgbClr val="7030A0"/>
                </a:solidFill>
                <a:cs typeface="SutonnyMJ" pitchFamily="2" charset="0"/>
              </a:rPr>
              <a:t>পাঠঃসিকোয়েন্সিয়াল</a:t>
            </a:r>
            <a:r>
              <a:rPr lang="en-US" sz="2400" dirty="0">
                <a:solidFill>
                  <a:srgbClr val="7030A0"/>
                </a:solidFill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cs typeface="SutonnyMJ" pitchFamily="2" charset="0"/>
              </a:rPr>
              <a:t>লজিক</a:t>
            </a:r>
            <a:r>
              <a:rPr lang="en-US" sz="2400" dirty="0">
                <a:solidFill>
                  <a:srgbClr val="7030A0"/>
                </a:solidFill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cs typeface="SutonnyMJ" pitchFamily="2" charset="0"/>
              </a:rPr>
              <a:t>সার্কিট</a:t>
            </a:r>
            <a:endParaRPr lang="en-US" sz="2400" dirty="0">
              <a:solidFill>
                <a:srgbClr val="7030A0"/>
              </a:solidFill>
              <a:cs typeface="SutonnyMJ" pitchFamily="2" charset="0"/>
            </a:endParaRPr>
          </a:p>
          <a:p>
            <a:pPr algn="ctr"/>
            <a:r>
              <a:rPr lang="en-US" sz="2400" dirty="0">
                <a:solidFill>
                  <a:srgbClr val="7030A0"/>
                </a:solidFill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cs typeface="SutonnyMJ" pitchFamily="2" charset="0"/>
              </a:rPr>
              <a:t>ষষ্ঠ</a:t>
            </a:r>
            <a:r>
              <a:rPr lang="en-US" sz="2400" dirty="0">
                <a:solidFill>
                  <a:srgbClr val="7030A0"/>
                </a:solidFill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cs typeface="SutonnyMJ" pitchFamily="2" charset="0"/>
              </a:rPr>
              <a:t>অধ্যায়</a:t>
            </a:r>
            <a:endParaRPr lang="en-US" sz="2400" dirty="0">
              <a:solidFill>
                <a:srgbClr val="7030A0"/>
              </a:solidFill>
              <a:cs typeface="SutonnyMJ" pitchFamily="2" charset="0"/>
            </a:endParaRPr>
          </a:p>
          <a:p>
            <a:pPr algn="ctr"/>
            <a:r>
              <a:rPr lang="en-US" sz="2400" dirty="0">
                <a:solidFill>
                  <a:srgbClr val="7030A0"/>
                </a:solidFill>
                <a:cs typeface="SutonnyMJ" pitchFamily="2" charset="0"/>
              </a:rPr>
              <a:t>(</a:t>
            </a:r>
            <a:r>
              <a:rPr lang="en-US" sz="2400" dirty="0" err="1">
                <a:solidFill>
                  <a:srgbClr val="7030A0"/>
                </a:solidFill>
                <a:cs typeface="SutonnyMJ" pitchFamily="2" charset="0"/>
              </a:rPr>
              <a:t>সিকোয়েন্সিয়াল</a:t>
            </a:r>
            <a:r>
              <a:rPr lang="en-US" sz="2400" dirty="0">
                <a:solidFill>
                  <a:srgbClr val="7030A0"/>
                </a:solidFill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cs typeface="SutonnyMJ" pitchFamily="2" charset="0"/>
              </a:rPr>
              <a:t>লজিক</a:t>
            </a:r>
            <a:r>
              <a:rPr lang="en-US" sz="2400" dirty="0">
                <a:solidFill>
                  <a:srgbClr val="7030A0"/>
                </a:solidFill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cs typeface="SutonnyMJ" pitchFamily="2" charset="0"/>
              </a:rPr>
              <a:t>সার্কিট</a:t>
            </a:r>
            <a:r>
              <a:rPr lang="en-US" sz="2400" dirty="0">
                <a:solidFill>
                  <a:srgbClr val="7030A0"/>
                </a:solidFill>
                <a:cs typeface="SutonnyMJ" pitchFamily="2" charset="0"/>
              </a:rPr>
              <a:t>)</a:t>
            </a:r>
          </a:p>
          <a:p>
            <a:pPr algn="ctr"/>
            <a:endParaRPr lang="en-US" sz="24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78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725" y="923925"/>
            <a:ext cx="8305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err="1"/>
              <a:t>পাঠ</a:t>
            </a:r>
            <a:r>
              <a:rPr lang="en-US" sz="2400" dirty="0"/>
              <a:t> </a:t>
            </a:r>
            <a:r>
              <a:rPr lang="en-US" sz="2400" dirty="0" err="1"/>
              <a:t>শেষে</a:t>
            </a:r>
            <a:r>
              <a:rPr lang="en-US" sz="2400" dirty="0"/>
              <a:t> </a:t>
            </a:r>
            <a:r>
              <a:rPr lang="en-US" sz="2400" dirty="0" err="1"/>
              <a:t>আমরা</a:t>
            </a:r>
            <a:r>
              <a:rPr lang="en-US" sz="2400" dirty="0"/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6724" y="1828800"/>
            <a:ext cx="80676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>
                <a:cs typeface="SutonnyMJ" pitchFamily="2" charset="0"/>
              </a:rPr>
              <a:t>সিকোয়েন্সিয়াল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লজিক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সার্কিট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কী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তা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বলতে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পারব</a:t>
            </a:r>
            <a:r>
              <a:rPr lang="en-US" dirty="0">
                <a:cs typeface="SutonnyMJ" pitchFamily="2" charset="0"/>
              </a:rPr>
              <a:t>।</a:t>
            </a:r>
            <a:endParaRPr lang="bn-IN" dirty="0"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>
                <a:cs typeface="SutonnyMJ" pitchFamily="2" charset="0"/>
              </a:rPr>
              <a:t>ফ্লিপ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ফ্লপ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কী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তা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বলতে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পারবে</a:t>
            </a:r>
            <a:r>
              <a:rPr lang="en-US" dirty="0">
                <a:cs typeface="SutonnyMJ" pitchFamily="2" charset="0"/>
              </a:rPr>
              <a:t>।</a:t>
            </a:r>
            <a:endParaRPr lang="bn-IN" dirty="0"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>
                <a:cs typeface="SutonnyMJ" pitchFamily="2" charset="0"/>
              </a:rPr>
              <a:t>বিভিন্ন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প্রকার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ফ্লিপ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ফ্লপ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বর্ণনা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করতে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পারবে</a:t>
            </a:r>
            <a:r>
              <a:rPr lang="en-US" dirty="0">
                <a:cs typeface="SutonnyMJ" pitchFamily="2" charset="0"/>
              </a:rPr>
              <a:t>।</a:t>
            </a:r>
            <a:endParaRPr lang="bn-IN" dirty="0"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cs typeface="SutonnyMJ" pitchFamily="2" charset="0"/>
              </a:rPr>
              <a:t>JK Master-Slave </a:t>
            </a:r>
            <a:r>
              <a:rPr lang="en-US" dirty="0" err="1">
                <a:cs typeface="SutonnyMJ" pitchFamily="2" charset="0"/>
              </a:rPr>
              <a:t>ফ্লিপ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ফ্লপের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কার্যপ্রণালি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বর্ণনা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করতে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পারব</a:t>
            </a:r>
            <a:r>
              <a:rPr lang="en-US" dirty="0">
                <a:cs typeface="SutonnyMJ" pitchFamily="2" charset="0"/>
              </a:rPr>
              <a:t>।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>
                <a:cs typeface="SutonnyMJ" pitchFamily="2" charset="0"/>
              </a:rPr>
              <a:t>ফ্লিপ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ফ্লপ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এর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ব্যবহার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বলতে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পারব</a:t>
            </a:r>
            <a:r>
              <a:rPr lang="en-US" dirty="0">
                <a:cs typeface="SutonnyMJ" pitchFamily="2" charset="0"/>
              </a:rPr>
              <a:t>।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>
                <a:cs typeface="SutonnyMJ" pitchFamily="2" charset="0"/>
              </a:rPr>
              <a:t>ফ্লিপ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ফ্লপ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আইসি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সমূহের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নাম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বলতে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>
                <a:cs typeface="SutonnyMJ" pitchFamily="2" charset="0"/>
              </a:rPr>
              <a:t>পারব</a:t>
            </a:r>
            <a:r>
              <a:rPr lang="en-US" dirty="0">
                <a:cs typeface="SutonnyMJ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0900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305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err="1">
                <a:cs typeface="SutonnyMJ" pitchFamily="2" charset="0"/>
              </a:rPr>
              <a:t>সিকোয়েন্সিয়াল</a:t>
            </a:r>
            <a:r>
              <a:rPr lang="en-US" sz="2400" dirty="0">
                <a:cs typeface="SutonnyMJ" pitchFamily="2" charset="0"/>
              </a:rPr>
              <a:t> </a:t>
            </a:r>
            <a:r>
              <a:rPr lang="en-US" sz="2400" dirty="0" err="1">
                <a:cs typeface="SutonnyMJ" pitchFamily="2" charset="0"/>
              </a:rPr>
              <a:t>লজিক</a:t>
            </a:r>
            <a:r>
              <a:rPr lang="en-US" sz="2400" dirty="0">
                <a:cs typeface="SutonnyMJ" pitchFamily="2" charset="0"/>
              </a:rPr>
              <a:t> </a:t>
            </a:r>
            <a:r>
              <a:rPr lang="en-US" sz="2400" dirty="0" err="1">
                <a:cs typeface="SutonnyMJ" pitchFamily="2" charset="0"/>
              </a:rPr>
              <a:t>সার্কিট</a:t>
            </a:r>
            <a:r>
              <a:rPr lang="en-US" sz="2400" dirty="0">
                <a:cs typeface="SutonnyMJ" pitchFamily="2" charset="0"/>
              </a:rPr>
              <a:t> </a:t>
            </a:r>
            <a:r>
              <a:rPr lang="en-US" sz="2400" dirty="0"/>
              <a:t>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5" b="42540"/>
          <a:stretch/>
        </p:blipFill>
        <p:spPr>
          <a:xfrm>
            <a:off x="990600" y="1371600"/>
            <a:ext cx="6629400" cy="3190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48006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sz="1600" dirty="0" err="1"/>
              <a:t>সিকোয়েন্সিয়াল</a:t>
            </a:r>
            <a:r>
              <a:rPr lang="en-US" sz="1600" dirty="0"/>
              <a:t> </a:t>
            </a:r>
            <a:r>
              <a:rPr lang="en-US" sz="1600" dirty="0" err="1"/>
              <a:t>লজিক</a:t>
            </a:r>
            <a:r>
              <a:rPr lang="en-US" sz="1600" dirty="0"/>
              <a:t> </a:t>
            </a:r>
            <a:r>
              <a:rPr lang="en-US" sz="1600" dirty="0" err="1"/>
              <a:t>সার্কিটঃ</a:t>
            </a:r>
            <a:r>
              <a:rPr lang="en-US" sz="1600" dirty="0"/>
              <a:t> </a:t>
            </a:r>
            <a:r>
              <a:rPr lang="en-US" sz="1600" dirty="0" err="1"/>
              <a:t>সিকোয়েন্সিয়াল</a:t>
            </a:r>
            <a:r>
              <a:rPr lang="en-US" sz="1600" dirty="0"/>
              <a:t> </a:t>
            </a:r>
            <a:r>
              <a:rPr lang="en-US" sz="1600" dirty="0" err="1"/>
              <a:t>লজিক</a:t>
            </a:r>
            <a:r>
              <a:rPr lang="en-US" sz="1600" dirty="0"/>
              <a:t> </a:t>
            </a:r>
            <a:r>
              <a:rPr lang="en-US" sz="1600" dirty="0" err="1"/>
              <a:t>এমন</a:t>
            </a:r>
            <a:r>
              <a:rPr lang="en-US" sz="1600" dirty="0"/>
              <a:t> </a:t>
            </a:r>
            <a:r>
              <a:rPr lang="en-US" sz="1600" dirty="0" err="1"/>
              <a:t>এক</a:t>
            </a:r>
            <a:r>
              <a:rPr lang="en-US" sz="1600" dirty="0"/>
              <a:t> </a:t>
            </a:r>
            <a:r>
              <a:rPr lang="en-US" sz="1600" dirty="0" err="1"/>
              <a:t>ধরনের</a:t>
            </a:r>
            <a:r>
              <a:rPr lang="en-US" sz="1600" dirty="0"/>
              <a:t> </a:t>
            </a:r>
            <a:r>
              <a:rPr lang="en-US" sz="1600" dirty="0" err="1"/>
              <a:t>লজিক</a:t>
            </a:r>
            <a:r>
              <a:rPr lang="en-US" sz="1600" dirty="0"/>
              <a:t> </a:t>
            </a:r>
            <a:r>
              <a:rPr lang="en-US" sz="1600" dirty="0" err="1"/>
              <a:t>সার্কিট</a:t>
            </a:r>
            <a:r>
              <a:rPr lang="en-US" sz="1600" dirty="0"/>
              <a:t> </a:t>
            </a:r>
            <a:r>
              <a:rPr lang="en-US" sz="1600" dirty="0" err="1"/>
              <a:t>যার</a:t>
            </a:r>
            <a:r>
              <a:rPr lang="en-US" sz="1600" dirty="0"/>
              <a:t> </a:t>
            </a:r>
            <a:r>
              <a:rPr lang="en-US" sz="1600" dirty="0" err="1"/>
              <a:t>আউটপুট</a:t>
            </a:r>
            <a:r>
              <a:rPr lang="en-US" sz="1600" dirty="0"/>
              <a:t> </a:t>
            </a:r>
            <a:r>
              <a:rPr lang="en-US" sz="1600" dirty="0" err="1"/>
              <a:t>শুধুমাত্র</a:t>
            </a:r>
            <a:r>
              <a:rPr lang="en-US" sz="1600" dirty="0"/>
              <a:t> </a:t>
            </a:r>
            <a:r>
              <a:rPr lang="en-US" sz="1600" dirty="0" err="1"/>
              <a:t>এর</a:t>
            </a:r>
            <a:r>
              <a:rPr lang="en-US" sz="1600" dirty="0"/>
              <a:t> </a:t>
            </a:r>
            <a:r>
              <a:rPr lang="en-US" sz="1600" dirty="0" err="1"/>
              <a:t>বর্তমান</a:t>
            </a:r>
            <a:r>
              <a:rPr lang="en-US" sz="1600" dirty="0"/>
              <a:t> </a:t>
            </a:r>
            <a:r>
              <a:rPr lang="en-US" sz="1600" dirty="0" err="1"/>
              <a:t>ইনপুটের</a:t>
            </a:r>
            <a:r>
              <a:rPr lang="en-US" sz="1600" dirty="0"/>
              <a:t> </a:t>
            </a:r>
            <a:r>
              <a:rPr lang="en-US" sz="1600" dirty="0" err="1"/>
              <a:t>উপর</a:t>
            </a:r>
            <a:r>
              <a:rPr lang="en-US" sz="1600" dirty="0"/>
              <a:t> </a:t>
            </a:r>
            <a:r>
              <a:rPr lang="en-US" sz="1600" dirty="0" err="1"/>
              <a:t>নির্ভর</a:t>
            </a:r>
            <a:r>
              <a:rPr lang="en-US" sz="1600" dirty="0"/>
              <a:t> </a:t>
            </a:r>
            <a:r>
              <a:rPr lang="en-US" sz="1600" dirty="0" err="1"/>
              <a:t>করে</a:t>
            </a:r>
            <a:r>
              <a:rPr lang="en-US" sz="1600" dirty="0"/>
              <a:t> </a:t>
            </a:r>
            <a:r>
              <a:rPr lang="en-US" sz="1600" dirty="0" err="1"/>
              <a:t>না</a:t>
            </a:r>
            <a:r>
              <a:rPr lang="en-US" sz="1600" dirty="0"/>
              <a:t> </a:t>
            </a:r>
            <a:r>
              <a:rPr lang="en-US" sz="1600" dirty="0" err="1"/>
              <a:t>বরং</a:t>
            </a:r>
            <a:r>
              <a:rPr lang="en-US" sz="1600" dirty="0"/>
              <a:t> </a:t>
            </a:r>
            <a:r>
              <a:rPr lang="en-US" sz="1600" dirty="0" err="1"/>
              <a:t>এটা</a:t>
            </a:r>
            <a:r>
              <a:rPr lang="en-US" sz="1600" dirty="0"/>
              <a:t> </a:t>
            </a:r>
            <a:r>
              <a:rPr lang="en-US" sz="1600" dirty="0" err="1"/>
              <a:t>তার</a:t>
            </a:r>
            <a:r>
              <a:rPr lang="en-US" sz="1600" dirty="0"/>
              <a:t> </a:t>
            </a:r>
            <a:r>
              <a:rPr lang="en-US" sz="1600" dirty="0" err="1"/>
              <a:t>পূর্ববর্তী</a:t>
            </a:r>
            <a:r>
              <a:rPr lang="en-US" sz="1600" dirty="0"/>
              <a:t> </a:t>
            </a:r>
            <a:r>
              <a:rPr lang="en-US" sz="1600" dirty="0" err="1"/>
              <a:t>ইনপুটের</a:t>
            </a:r>
            <a:r>
              <a:rPr lang="en-US" sz="1600" dirty="0"/>
              <a:t> </a:t>
            </a:r>
            <a:r>
              <a:rPr lang="en-US" sz="1600" dirty="0" err="1"/>
              <a:t>উপরও</a:t>
            </a:r>
            <a:r>
              <a:rPr lang="en-US" sz="1600" dirty="0"/>
              <a:t> </a:t>
            </a:r>
            <a:r>
              <a:rPr lang="en-US" sz="1600" dirty="0" err="1"/>
              <a:t>নির্ভর</a:t>
            </a:r>
            <a:r>
              <a:rPr lang="en-US" sz="1600" dirty="0"/>
              <a:t> </a:t>
            </a:r>
            <a:r>
              <a:rPr lang="en-US" sz="1600" dirty="0" err="1"/>
              <a:t>করে</a:t>
            </a:r>
            <a:r>
              <a:rPr lang="en-US" sz="1600" dirty="0"/>
              <a:t>, </a:t>
            </a:r>
            <a:r>
              <a:rPr lang="en-US" sz="1600" dirty="0" err="1"/>
              <a:t>যা</a:t>
            </a:r>
            <a:r>
              <a:rPr lang="en-US" sz="1600" dirty="0"/>
              <a:t> </a:t>
            </a:r>
            <a:r>
              <a:rPr lang="en-US" sz="1600" dirty="0" err="1"/>
              <a:t>এর</a:t>
            </a:r>
            <a:r>
              <a:rPr lang="en-US" sz="1600" dirty="0"/>
              <a:t> </a:t>
            </a:r>
            <a:r>
              <a:rPr lang="en-US" sz="1600" dirty="0" err="1"/>
              <a:t>মেমোরিতে</a:t>
            </a:r>
            <a:r>
              <a:rPr lang="en-US" sz="1600" dirty="0"/>
              <a:t> </a:t>
            </a:r>
            <a:r>
              <a:rPr lang="en-US" sz="1600" dirty="0" err="1"/>
              <a:t>জমা</a:t>
            </a:r>
            <a:r>
              <a:rPr lang="en-US" sz="1600" dirty="0"/>
              <a:t> </a:t>
            </a:r>
            <a:r>
              <a:rPr lang="en-US" sz="1600" dirty="0" err="1"/>
              <a:t>থাকে</a:t>
            </a:r>
            <a:r>
              <a:rPr lang="en-US" sz="16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4240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305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err="1"/>
              <a:t>ফ্লিপ</a:t>
            </a:r>
            <a:r>
              <a:rPr lang="en-US" sz="2400" dirty="0"/>
              <a:t> </a:t>
            </a:r>
            <a:r>
              <a:rPr lang="en-US" sz="2400" dirty="0" err="1"/>
              <a:t>ফ্লপ</a:t>
            </a:r>
            <a:r>
              <a:rPr lang="en-US" sz="2400" dirty="0"/>
              <a:t> ও </a:t>
            </a:r>
            <a:r>
              <a:rPr lang="en-US" sz="2400" dirty="0" err="1"/>
              <a:t>তার</a:t>
            </a:r>
            <a:r>
              <a:rPr lang="en-US" sz="2000" dirty="0"/>
              <a:t> </a:t>
            </a:r>
            <a:r>
              <a:rPr lang="en-US" sz="2400" dirty="0" err="1"/>
              <a:t>কার্যপ্রণালি</a:t>
            </a:r>
            <a:r>
              <a:rPr lang="en-US" sz="2000" dirty="0"/>
              <a:t> ...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" y="4327504"/>
            <a:ext cx="84124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sz="1400" dirty="0" err="1">
                <a:latin typeface="SutonnyMJ" pitchFamily="2" charset="0"/>
                <a:cs typeface="SutonnyMJ" pitchFamily="2" charset="0"/>
              </a:rPr>
              <a:t>ফ্লিপ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ফ্লপঃ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ফ্লিপ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ফ্লপ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হলো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এক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প্রকার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মেমোরি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ইলিমেন্ট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যা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এক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বিট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বাইনারি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তথ্য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>
                <a:cs typeface="SutonnyMJ" pitchFamily="2" charset="0"/>
              </a:rPr>
              <a:t>(0)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অথবা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>
                <a:cs typeface="SutonnyMJ" pitchFamily="2" charset="0"/>
              </a:rPr>
              <a:t>(1)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সংরক্ষণ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>
                <a:latin typeface="SutonnyMJ" pitchFamily="2" charset="0"/>
                <a:cs typeface="SutonnyMJ" pitchFamily="2" charset="0"/>
              </a:rPr>
              <a:t>পারে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।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16033"/>
            <a:ext cx="3512331" cy="25880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" y="5318104"/>
            <a:ext cx="8641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sz="1400" dirty="0" err="1"/>
              <a:t>ফ্লিপ</a:t>
            </a:r>
            <a:r>
              <a:rPr lang="en-US" sz="1400" dirty="0"/>
              <a:t> </a:t>
            </a:r>
            <a:r>
              <a:rPr lang="en-US" sz="1400" dirty="0" err="1"/>
              <a:t>ফ্লপের</a:t>
            </a:r>
            <a:r>
              <a:rPr lang="en-US" sz="1400" dirty="0"/>
              <a:t> </a:t>
            </a:r>
            <a:r>
              <a:rPr lang="en-US" sz="1400" dirty="0" err="1"/>
              <a:t>কার্যপ্রনণালিঃ</a:t>
            </a:r>
            <a:r>
              <a:rPr lang="en-US" sz="1400" dirty="0"/>
              <a:t>  </a:t>
            </a:r>
            <a:r>
              <a:rPr lang="en-US" sz="1400" dirty="0" err="1"/>
              <a:t>ফ্লিপ</a:t>
            </a:r>
            <a:r>
              <a:rPr lang="en-US" sz="1400" dirty="0"/>
              <a:t> </a:t>
            </a:r>
            <a:r>
              <a:rPr lang="en-US" sz="1400" dirty="0" err="1"/>
              <a:t>ফ্লপ</a:t>
            </a:r>
            <a:r>
              <a:rPr lang="en-US" sz="1400" dirty="0"/>
              <a:t> </a:t>
            </a:r>
            <a:r>
              <a:rPr lang="en-US" sz="1400" dirty="0" err="1"/>
              <a:t>সার্কিটে</a:t>
            </a:r>
            <a:r>
              <a:rPr lang="en-US" sz="1400" dirty="0"/>
              <a:t> </a:t>
            </a:r>
            <a:r>
              <a:rPr lang="en-US" sz="1400" dirty="0" err="1"/>
              <a:t>দুইটি</a:t>
            </a:r>
            <a:r>
              <a:rPr lang="en-US" sz="1400" dirty="0"/>
              <a:t> </a:t>
            </a:r>
            <a:r>
              <a:rPr lang="en-US" sz="1400" dirty="0" err="1"/>
              <a:t>ইনপুট</a:t>
            </a:r>
            <a:r>
              <a:rPr lang="en-US" sz="1400" dirty="0"/>
              <a:t> ও </a:t>
            </a:r>
            <a:r>
              <a:rPr lang="en-US" sz="1400" dirty="0" err="1"/>
              <a:t>দুইটি</a:t>
            </a:r>
            <a:r>
              <a:rPr lang="en-US" sz="1400" dirty="0"/>
              <a:t> </a:t>
            </a:r>
            <a:r>
              <a:rPr lang="en-US" sz="1400" dirty="0" err="1"/>
              <a:t>আউটপুট</a:t>
            </a:r>
            <a:r>
              <a:rPr lang="en-US" sz="1400" dirty="0"/>
              <a:t> </a:t>
            </a:r>
            <a:r>
              <a:rPr lang="en-US" sz="1400" dirty="0" err="1"/>
              <a:t>থাকে</a:t>
            </a:r>
            <a:r>
              <a:rPr lang="en-US" sz="1400" dirty="0"/>
              <a:t>। </a:t>
            </a:r>
            <a:r>
              <a:rPr lang="en-US" sz="1400" dirty="0" err="1"/>
              <a:t>ইনপুট</a:t>
            </a:r>
            <a:r>
              <a:rPr lang="en-US" sz="1400" dirty="0"/>
              <a:t> </a:t>
            </a:r>
            <a:r>
              <a:rPr lang="en-US" sz="1400" dirty="0" err="1"/>
              <a:t>দুইটির</a:t>
            </a:r>
            <a:r>
              <a:rPr lang="en-US" sz="1400" dirty="0"/>
              <a:t> </a:t>
            </a:r>
            <a:r>
              <a:rPr lang="en-US" sz="1400" dirty="0" err="1"/>
              <a:t>একটি</a:t>
            </a:r>
            <a:r>
              <a:rPr lang="en-US" sz="1400" dirty="0"/>
              <a:t> </a:t>
            </a:r>
            <a:r>
              <a:rPr lang="en-US" sz="1400" dirty="0" err="1"/>
              <a:t>বাইনারি</a:t>
            </a:r>
            <a:r>
              <a:rPr lang="en-US" sz="1400" dirty="0"/>
              <a:t> 1 </a:t>
            </a:r>
            <a:r>
              <a:rPr lang="en-US" sz="1400" dirty="0" err="1"/>
              <a:t>এবং</a:t>
            </a:r>
            <a:r>
              <a:rPr lang="en-US" sz="1400" dirty="0"/>
              <a:t> </a:t>
            </a:r>
            <a:r>
              <a:rPr lang="en-US" sz="1400" dirty="0" err="1"/>
              <a:t>অন্যটিতে</a:t>
            </a:r>
            <a:r>
              <a:rPr lang="en-US" sz="1400" dirty="0"/>
              <a:t> </a:t>
            </a:r>
            <a:r>
              <a:rPr lang="en-US" sz="1400" dirty="0" err="1"/>
              <a:t>বাইনারি</a:t>
            </a:r>
            <a:r>
              <a:rPr lang="en-US" sz="1400" dirty="0"/>
              <a:t> 0 </a:t>
            </a:r>
            <a:r>
              <a:rPr lang="en-US" sz="1400" dirty="0" err="1"/>
              <a:t>লেভেলের</a:t>
            </a:r>
            <a:r>
              <a:rPr lang="en-US" sz="1400" dirty="0"/>
              <a:t> </a:t>
            </a:r>
            <a:r>
              <a:rPr lang="en-US" sz="1400" dirty="0" err="1"/>
              <a:t>ভোল্টেজ</a:t>
            </a:r>
            <a:r>
              <a:rPr lang="en-US" sz="1400" dirty="0"/>
              <a:t> </a:t>
            </a:r>
            <a:r>
              <a:rPr lang="en-US" sz="1400" dirty="0" err="1"/>
              <a:t>প্রয়োগ</a:t>
            </a:r>
            <a:r>
              <a:rPr lang="en-US" sz="1400" dirty="0"/>
              <a:t> </a:t>
            </a:r>
            <a:r>
              <a:rPr lang="en-US" sz="1400" dirty="0" err="1"/>
              <a:t>করলে</a:t>
            </a:r>
            <a:r>
              <a:rPr lang="en-US" sz="1400" dirty="0"/>
              <a:t> </a:t>
            </a:r>
            <a:r>
              <a:rPr lang="en-US" sz="1400" dirty="0" err="1"/>
              <a:t>আউটপুট</a:t>
            </a:r>
            <a:r>
              <a:rPr lang="en-US" sz="1400" dirty="0"/>
              <a:t> </a:t>
            </a:r>
            <a:r>
              <a:rPr lang="en-US" sz="1400" dirty="0" err="1"/>
              <a:t>দুইটিতে</a:t>
            </a:r>
            <a:r>
              <a:rPr lang="en-US" sz="1400" dirty="0"/>
              <a:t> ও </a:t>
            </a:r>
            <a:r>
              <a:rPr lang="en-US" sz="1400" dirty="0" err="1"/>
              <a:t>বাইনারি</a:t>
            </a:r>
            <a:r>
              <a:rPr lang="en-US" sz="1400" dirty="0"/>
              <a:t> 1 </a:t>
            </a:r>
            <a:r>
              <a:rPr lang="en-US" sz="1400" dirty="0" err="1"/>
              <a:t>এবং</a:t>
            </a:r>
            <a:r>
              <a:rPr lang="en-US" sz="1400" dirty="0"/>
              <a:t> </a:t>
            </a:r>
            <a:r>
              <a:rPr lang="en-US" sz="1400" dirty="0" err="1"/>
              <a:t>বাইনারি</a:t>
            </a:r>
            <a:r>
              <a:rPr lang="en-US" sz="1400" dirty="0"/>
              <a:t> 0 </a:t>
            </a:r>
            <a:r>
              <a:rPr lang="en-US" sz="1400" dirty="0" err="1"/>
              <a:t>লেবেলের</a:t>
            </a:r>
            <a:r>
              <a:rPr lang="en-US" sz="1400" dirty="0"/>
              <a:t> </a:t>
            </a:r>
            <a:r>
              <a:rPr lang="en-US" sz="1400" dirty="0" err="1"/>
              <a:t>ডিজিটাল</a:t>
            </a:r>
            <a:r>
              <a:rPr lang="en-US" sz="1400" dirty="0"/>
              <a:t> </a:t>
            </a:r>
            <a:r>
              <a:rPr lang="en-US" sz="1400" dirty="0" err="1"/>
              <a:t>আউটপুট</a:t>
            </a:r>
            <a:r>
              <a:rPr lang="en-US" sz="1400" dirty="0"/>
              <a:t> </a:t>
            </a:r>
            <a:r>
              <a:rPr lang="en-US" sz="1400" dirty="0" err="1"/>
              <a:t>পাওয়া</a:t>
            </a:r>
            <a:r>
              <a:rPr lang="en-US" sz="1400" dirty="0"/>
              <a:t> </a:t>
            </a:r>
            <a:r>
              <a:rPr lang="en-US" sz="1400" dirty="0" err="1"/>
              <a:t>যায়</a:t>
            </a:r>
            <a:r>
              <a:rPr lang="en-US" sz="1400" dirty="0"/>
              <a:t>। </a:t>
            </a:r>
            <a:r>
              <a:rPr lang="en-US" sz="1400" dirty="0" err="1"/>
              <a:t>এবার</a:t>
            </a:r>
            <a:r>
              <a:rPr lang="en-US" sz="1400" dirty="0"/>
              <a:t> </a:t>
            </a:r>
            <a:r>
              <a:rPr lang="en-US" sz="1400" dirty="0" err="1"/>
              <a:t>যদি</a:t>
            </a:r>
            <a:r>
              <a:rPr lang="en-US" sz="1400" dirty="0"/>
              <a:t> </a:t>
            </a:r>
            <a:r>
              <a:rPr lang="en-US" sz="1400" dirty="0" err="1"/>
              <a:t>ইনপুট</a:t>
            </a:r>
            <a:r>
              <a:rPr lang="en-US" sz="1400" dirty="0"/>
              <a:t> </a:t>
            </a:r>
            <a:r>
              <a:rPr lang="en-US" sz="1400" dirty="0" err="1"/>
              <a:t>লেভেল</a:t>
            </a:r>
            <a:r>
              <a:rPr lang="en-US" sz="1400" dirty="0"/>
              <a:t> </a:t>
            </a:r>
            <a:r>
              <a:rPr lang="en-US" sz="1400" dirty="0" err="1"/>
              <a:t>উল্টে</a:t>
            </a:r>
            <a:r>
              <a:rPr lang="en-US" sz="1400" dirty="0"/>
              <a:t> </a:t>
            </a:r>
            <a:r>
              <a:rPr lang="en-US" sz="1400" dirty="0" err="1"/>
              <a:t>দেওয়া</a:t>
            </a:r>
            <a:r>
              <a:rPr lang="en-US" sz="1400" dirty="0"/>
              <a:t> </a:t>
            </a:r>
            <a:r>
              <a:rPr lang="en-US" sz="1400" dirty="0" err="1"/>
              <a:t>হয়</a:t>
            </a:r>
            <a:r>
              <a:rPr lang="en-US" sz="1400" dirty="0"/>
              <a:t>, </a:t>
            </a:r>
            <a:r>
              <a:rPr lang="en-US" sz="1400" dirty="0" err="1"/>
              <a:t>অর্থা</a:t>
            </a:r>
            <a:r>
              <a:rPr lang="en-US" sz="1400" dirty="0"/>
              <a:t>ৎ </a:t>
            </a:r>
            <a:r>
              <a:rPr lang="en-US" sz="1400" dirty="0" err="1"/>
              <a:t>আগে</a:t>
            </a:r>
            <a:r>
              <a:rPr lang="en-US" sz="1400" dirty="0"/>
              <a:t> </a:t>
            </a:r>
            <a:r>
              <a:rPr lang="en-US" sz="1400" dirty="0" err="1"/>
              <a:t>যেখানে</a:t>
            </a:r>
            <a:r>
              <a:rPr lang="en-US" sz="1400" dirty="0"/>
              <a:t> 0 </a:t>
            </a:r>
            <a:r>
              <a:rPr lang="en-US" sz="1400" dirty="0" err="1"/>
              <a:t>ছিল</a:t>
            </a:r>
            <a:r>
              <a:rPr lang="en-US" sz="1400" dirty="0"/>
              <a:t> </a:t>
            </a:r>
            <a:r>
              <a:rPr lang="en-US" sz="1400" dirty="0" err="1"/>
              <a:t>সেখানে</a:t>
            </a:r>
            <a:r>
              <a:rPr lang="en-US" sz="1400" dirty="0"/>
              <a:t> 1 </a:t>
            </a:r>
            <a:r>
              <a:rPr lang="en-US" sz="1400" dirty="0" err="1"/>
              <a:t>এবং</a:t>
            </a:r>
            <a:r>
              <a:rPr lang="en-US" sz="1400" dirty="0"/>
              <a:t> </a:t>
            </a:r>
            <a:r>
              <a:rPr lang="en-US" sz="1400" dirty="0" err="1"/>
              <a:t>যেখানে</a:t>
            </a:r>
            <a:r>
              <a:rPr lang="en-US" sz="1400" dirty="0"/>
              <a:t> 1 </a:t>
            </a:r>
            <a:r>
              <a:rPr lang="en-US" sz="1400" dirty="0" err="1"/>
              <a:t>ছিল</a:t>
            </a:r>
            <a:r>
              <a:rPr lang="en-US" sz="1400" dirty="0"/>
              <a:t> </a:t>
            </a:r>
            <a:r>
              <a:rPr lang="en-US" sz="1400" dirty="0" err="1"/>
              <a:t>সেখানে</a:t>
            </a:r>
            <a:r>
              <a:rPr lang="en-US" sz="1400" dirty="0"/>
              <a:t> 0 </a:t>
            </a:r>
            <a:r>
              <a:rPr lang="en-US" sz="1400" dirty="0" err="1"/>
              <a:t>দেওয়া</a:t>
            </a:r>
            <a:r>
              <a:rPr lang="en-US" sz="1400" dirty="0"/>
              <a:t> </a:t>
            </a:r>
            <a:r>
              <a:rPr lang="en-US" sz="1400" dirty="0" err="1"/>
              <a:t>হয়</a:t>
            </a:r>
            <a:r>
              <a:rPr lang="en-US" sz="1400" dirty="0"/>
              <a:t>, </a:t>
            </a:r>
            <a:r>
              <a:rPr lang="en-US" sz="1400" dirty="0" err="1"/>
              <a:t>তাহলে</a:t>
            </a:r>
            <a:r>
              <a:rPr lang="en-US" sz="1400" dirty="0"/>
              <a:t> </a:t>
            </a:r>
            <a:r>
              <a:rPr lang="en-US" sz="1400" dirty="0" err="1"/>
              <a:t>আউটপুটের</a:t>
            </a:r>
            <a:r>
              <a:rPr lang="en-US" sz="1400" dirty="0"/>
              <a:t> </a:t>
            </a:r>
            <a:r>
              <a:rPr lang="en-US" sz="1400" dirty="0" err="1"/>
              <a:t>সিগন্যালও</a:t>
            </a:r>
            <a:r>
              <a:rPr lang="en-US" sz="1400" dirty="0"/>
              <a:t> </a:t>
            </a:r>
            <a:r>
              <a:rPr lang="en-US" sz="1400" dirty="0" err="1"/>
              <a:t>উল্টে</a:t>
            </a:r>
            <a:r>
              <a:rPr lang="en-US" sz="1400" dirty="0"/>
              <a:t> </a:t>
            </a:r>
            <a:r>
              <a:rPr lang="en-US" sz="1400" dirty="0" err="1"/>
              <a:t>যায়</a:t>
            </a:r>
            <a:r>
              <a:rPr lang="en-US" sz="1400" dirty="0"/>
              <a:t>।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986" y="1431904"/>
            <a:ext cx="405087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9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305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err="1"/>
              <a:t>বিভিন্ন</a:t>
            </a:r>
            <a:r>
              <a:rPr lang="en-US" sz="2400" dirty="0"/>
              <a:t> </a:t>
            </a:r>
            <a:r>
              <a:rPr lang="en-US" sz="2400" dirty="0" err="1"/>
              <a:t>প্রকার</a:t>
            </a:r>
            <a:r>
              <a:rPr lang="en-US" sz="2400" dirty="0"/>
              <a:t> </a:t>
            </a:r>
            <a:r>
              <a:rPr lang="en-US" sz="2400" dirty="0" err="1"/>
              <a:t>ফ্লিপ</a:t>
            </a:r>
            <a:r>
              <a:rPr lang="en-US" sz="2400" dirty="0"/>
              <a:t> </a:t>
            </a:r>
            <a:r>
              <a:rPr lang="en-US" sz="2400" dirty="0" err="1"/>
              <a:t>ফ্লপ</a:t>
            </a:r>
            <a:r>
              <a:rPr lang="en-US" sz="2400" dirty="0"/>
              <a:t>……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088" y="2057400"/>
            <a:ext cx="3000375" cy="168771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33388" y="1524000"/>
            <a:ext cx="4619624" cy="2938590"/>
            <a:chOff x="571500" y="1143000"/>
            <a:chExt cx="4619624" cy="293859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65"/>
            <a:stretch/>
          </p:blipFill>
          <p:spPr>
            <a:xfrm>
              <a:off x="571500" y="1143000"/>
              <a:ext cx="4343400" cy="293859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724400" y="1752600"/>
              <a:ext cx="381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  <a:latin typeface="Times New Roman"/>
                  <a:cs typeface="Times New Roman"/>
                </a:rPr>
                <a:t>Ǭ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10125" y="3236093"/>
              <a:ext cx="380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Q</a:t>
              </a:r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657997"/>
              </p:ext>
            </p:extLst>
          </p:nvPr>
        </p:nvGraphicFramePr>
        <p:xfrm>
          <a:off x="5348288" y="4267200"/>
          <a:ext cx="3048000" cy="1854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/>
                          <a:cs typeface="Times New Roman"/>
                        </a:rPr>
                        <a:t>Ǭ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 Change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 (Set)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1(Reset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*Race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462087" y="502920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SR </a:t>
            </a:r>
            <a:r>
              <a:rPr lang="en-US" dirty="0" err="1"/>
              <a:t>ফ্লিপ</a:t>
            </a:r>
            <a:r>
              <a:rPr lang="en-US" dirty="0"/>
              <a:t> </a:t>
            </a:r>
            <a:r>
              <a:rPr lang="en-US" dirty="0" err="1"/>
              <a:t>ফ্লপ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7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305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err="1"/>
              <a:t>বিভিন্ন</a:t>
            </a:r>
            <a:r>
              <a:rPr lang="en-US" sz="2400" dirty="0"/>
              <a:t> </a:t>
            </a:r>
            <a:r>
              <a:rPr lang="en-US" sz="2400" dirty="0" err="1"/>
              <a:t>প্রকার</a:t>
            </a:r>
            <a:r>
              <a:rPr lang="en-US" sz="2400" dirty="0"/>
              <a:t> </a:t>
            </a:r>
            <a:r>
              <a:rPr lang="en-US" sz="2400" dirty="0" err="1"/>
              <a:t>ফ্লিপ</a:t>
            </a:r>
            <a:r>
              <a:rPr lang="en-US" sz="2400" dirty="0"/>
              <a:t> </a:t>
            </a:r>
            <a:r>
              <a:rPr lang="en-US" sz="2400" dirty="0" err="1"/>
              <a:t>ফ্লপ</a:t>
            </a:r>
            <a:r>
              <a:rPr lang="en-US" sz="2400" dirty="0"/>
              <a:t>…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1" y="1467808"/>
            <a:ext cx="3915954" cy="2495659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752450"/>
              </p:ext>
            </p:extLst>
          </p:nvPr>
        </p:nvGraphicFramePr>
        <p:xfrm>
          <a:off x="5381625" y="4211008"/>
          <a:ext cx="3200400" cy="216893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01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CLK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/>
                          <a:cs typeface="Times New Roman"/>
                        </a:rPr>
                        <a:t>Ǭ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1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 Change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1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 Change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98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 (Set)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1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1(Reset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1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Toggle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289" y="1295400"/>
            <a:ext cx="4761246" cy="26680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90625" y="482060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JK FLIP FLOP</a:t>
            </a:r>
          </a:p>
        </p:txBody>
      </p:sp>
    </p:spTree>
    <p:extLst>
      <p:ext uri="{BB962C8B-B14F-4D97-AF65-F5344CB8AC3E}">
        <p14:creationId xmlns:p14="http://schemas.microsoft.com/office/powerpoint/2010/main" val="213398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615</Words>
  <Application>Microsoft Office PowerPoint</Application>
  <PresentationFormat>On-screen Show (4:3)</PresentationFormat>
  <Paragraphs>154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Blackadder ITC</vt:lpstr>
      <vt:lpstr>Calibri</vt:lpstr>
      <vt:lpstr>NikoshBAN</vt:lpstr>
      <vt:lpstr>SutonnyMJ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Harendra Biswas</dc:creator>
  <cp:lastModifiedBy>ENTLAB</cp:lastModifiedBy>
  <cp:revision>345</cp:revision>
  <dcterms:created xsi:type="dcterms:W3CDTF">2006-08-16T00:00:00Z</dcterms:created>
  <dcterms:modified xsi:type="dcterms:W3CDTF">2023-09-26T03:11:50Z</dcterms:modified>
</cp:coreProperties>
</file>