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>
        <p:scale>
          <a:sx n="100" d="100"/>
          <a:sy n="100" d="100"/>
        </p:scale>
        <p:origin x="-51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C64A-FE81-4980-A65B-99DC2870807A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20D2D-62C1-44B1-B4C6-48F0CB59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257800" cy="1676400"/>
          </a:xfrm>
        </p:spPr>
        <p:txBody>
          <a:bodyPr>
            <a:norm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User.TTTC.ICTLab-18\Desktop\M.A.Kader 2\red-rose-288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92568"/>
            <a:ext cx="7467600" cy="430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34290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80772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১।সিলিং ফ্যানের ক্যাপাসিটরের কাজ কি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সিলিং ফ্যানে কয়টি কয়েল থাকে ও কী কী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কোন্‌ কয়েলের সাথে ক্যাপাসিটর সংযোগ থাকে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733800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14465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কোন্‌ কোন্‌ ক্ষেত্রে সিলিং ফ্যান ব্যবহার করা হয়,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তার একটি তালিকা প্রস্তুত করে আনবে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486400"/>
            <a:ext cx="6705600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nk-flower-background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11200"/>
            <a:ext cx="7696200" cy="448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685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886200"/>
            <a:ext cx="4953000" cy="181588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`kg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elqt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IqvK©m-1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45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None/>
            </a:pPr>
            <a:endParaRPr lang="bn-IN" sz="28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676401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BqvwQb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Avjx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Rywbqi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bv‡Uvi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v‡Uvi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সিলিং ফ্যান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9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5251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সিলিং  ফ্যান  কি তা বলতে  পারবে । 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সিলিং ফ্যানের  কাজ কি  বলতে  পারবে ।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সিলিং ফ্যানের গঠন  বলতে পারবে । 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সিলিং  ফ্যানের  বিভিন্ন  অংশ  চিহ্নিত  করতে  পারবে ।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।সিলিং ফ্যানের সার্কিট ডায়াগ্রাম আঁকতে পারবে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219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SCW_130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58200" cy="5791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সিলিং ফ্যানের গঠনঃ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on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19200"/>
            <a:ext cx="55626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সিলিং ফ্যানের বিভিন্ন অংশঃ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A=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মাউন্টিং ব্রাকেট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B=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ঢাকনা/কভার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C=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বিয়ারিং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D=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বুশ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E=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আর্মেচার ওয়াইন্ডিং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F=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লাইট পয়েন্ট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G=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ল্যাম্প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H=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ল্যাম্প হোল্ডার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637903" y="3466703"/>
            <a:ext cx="3733800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09800" y="31242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515394" y="3123406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citor-connection-diagram-of-ceiling-f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534400" cy="5510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8601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সিলিং ফ্যানের সার্কিট ডায়াগ্রামঃ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ভিডিও চিত্রঃ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81000"/>
            <a:ext cx="4114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80010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কোন্‌  কোন্‌  অংশ নিয়ে একটি সিলিং ফ্যান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গঠিত তার একটি তালিকা প্রস্তুত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191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Windows User</cp:lastModifiedBy>
  <cp:revision>129</cp:revision>
  <dcterms:created xsi:type="dcterms:W3CDTF">2006-08-16T00:00:00Z</dcterms:created>
  <dcterms:modified xsi:type="dcterms:W3CDTF">2023-09-26T05:28:19Z</dcterms:modified>
</cp:coreProperties>
</file>