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8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3FFDD-DE33-419D-9167-893096B27A1D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34343-F1FA-4CED-A403-D20775CE00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49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4343-F1FA-4CED-A403-D20775CE00D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34343-F1FA-4CED-A403-D20775CE00D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6781800" cy="2590800"/>
          </a:xfrm>
        </p:spPr>
        <p:txBody>
          <a:bodyPr>
            <a:normAutofit fontScale="92500" lnSpcReduction="10000"/>
          </a:bodyPr>
          <a:lstStyle/>
          <a:p>
            <a:r>
              <a:rPr lang="bn-IN" sz="9600" dirty="0"/>
              <a:t>সকলকে শুভেচ্ছা</a:t>
            </a:r>
            <a:endParaRPr lang="en-US" sz="9600" dirty="0"/>
          </a:p>
        </p:txBody>
      </p:sp>
      <p:pic>
        <p:nvPicPr>
          <p:cNvPr id="8" name="Picture 7" descr="Marigold-fl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0"/>
            <a:ext cx="6858000" cy="32004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9144000" cy="4906962"/>
          </a:xfrm>
        </p:spPr>
        <p:txBody>
          <a:bodyPr>
            <a:noAutofit/>
          </a:bodyPr>
          <a:lstStyle/>
          <a:p>
            <a:pPr algn="l"/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শিক্ষক পরিচিতিঃ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মোছাঃ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রাশিদা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খাতুন</a:t>
            </a:r>
            <a:b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জুনিয়র ইন্সট্রাক্টটর (ড্রেস মেকিং)</a:t>
            </a:r>
            <a:b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নাটোর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 টেকনিক্যাল স্কু্ল ও কলেজ পিরজপুর</a:t>
            </a:r>
            <a:b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শেণিঃ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নবম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ট্রেড-১</a:t>
            </a:r>
            <a:b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বিষয়ঃ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ট্রেড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১ প্রথম পত্র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$(KGrHqNHJEwE-uwKHetMBPth+WLvzw~~60_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1827015" cy="2743200"/>
          </a:xfrm>
          <a:prstGeom prst="rect">
            <a:avLst/>
          </a:prstGeom>
        </p:spPr>
      </p:pic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457200"/>
            <a:ext cx="2095500" cy="2286000"/>
          </a:xfrm>
          <a:prstGeom prst="rect">
            <a:avLst/>
          </a:prstGeom>
        </p:spPr>
      </p:pic>
      <p:pic>
        <p:nvPicPr>
          <p:cNvPr id="5" name="Picture 4" descr="petticoat_frill_ora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43200" y="304800"/>
            <a:ext cx="1810748" cy="2715768"/>
          </a:xfrm>
          <a:prstGeom prst="rect">
            <a:avLst/>
          </a:prstGeom>
        </p:spPr>
      </p:pic>
      <p:pic>
        <p:nvPicPr>
          <p:cNvPr id="6" name="Picture 5" descr="sari-petticoat-300x30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8200" y="457200"/>
            <a:ext cx="15240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 fontScale="90000"/>
          </a:bodyPr>
          <a:lstStyle/>
          <a:p>
            <a:r>
              <a:rPr lang="bn-IN"/>
              <a:t>শিখনফলঃ</a:t>
            </a:r>
            <a:br>
              <a:rPr lang="bn-IN"/>
            </a:br>
            <a:r>
              <a:rPr lang="bn-IN"/>
              <a:t>১।পেটিকোট তৈরি করতে কি কি মাপ নিতে হয় তা বলতে পারবে।</a:t>
            </a:r>
            <a:br>
              <a:rPr lang="bn-IN"/>
            </a:br>
            <a:r>
              <a:rPr lang="bn-IN"/>
              <a:t>২।পেটিকোটের প্রকারভেদ বলতে পারবে।</a:t>
            </a:r>
            <a:br>
              <a:rPr lang="bn-IN"/>
            </a:br>
            <a:r>
              <a:rPr lang="bn-IN"/>
              <a:t>৩।পেটিকোটের মধ্য অংশ ও পার্শ্ব অংশের প্যাটার্ন তৈরি করতে পারবে।</a:t>
            </a:r>
            <a:br>
              <a:rPr lang="bn-IN"/>
            </a:br>
            <a:r>
              <a:rPr lang="bn-IN"/>
              <a:t>৪।প্যাটার্নের সাহায্যে কাপর কাটতে পারবে।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dirty="0"/>
              <a:t>একটি পেটিকোটের চিত্র অংকন করে বিভিন্ন অংশের নাম লিখ।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/>
              <a:t>মূল্যায়ন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1828800"/>
            <a:ext cx="5486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bn-IN" sz="3600" dirty="0"/>
              <a:t>পেটিকোট তৈরি করতে কি কি মাপ নিতে হয়?</a:t>
            </a:r>
          </a:p>
          <a:p>
            <a:pPr marL="342900" indent="-342900">
              <a:buFont typeface="+mj-lt"/>
              <a:buAutoNum type="arabicPeriod"/>
            </a:pPr>
            <a:r>
              <a:rPr lang="bn-IN" sz="3600" dirty="0"/>
              <a:t>পেটিকোট কত প্রকার?</a:t>
            </a:r>
          </a:p>
          <a:p>
            <a:pPr marL="342900" indent="-342900">
              <a:buFont typeface="+mj-lt"/>
              <a:buAutoNum type="arabicPeriod"/>
            </a:pPr>
            <a:r>
              <a:rPr lang="bn-IN" sz="3600" dirty="0"/>
              <a:t>পেটিকোটের মধ্য অংশের প্যাটার্ন কি ভাবে করতে হয়?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dirty="0"/>
              <a:t>একটি পূর্নাঙগ পেটিকোট তৈরি করে আনবে।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35762"/>
          </a:xfrm>
        </p:spPr>
        <p:txBody>
          <a:bodyPr/>
          <a:lstStyle/>
          <a:p>
            <a:r>
              <a:rPr lang="bn-IN" dirty="0"/>
              <a:t>সস</a:t>
            </a:r>
            <a:endParaRPr lang="en-US" dirty="0"/>
          </a:p>
        </p:txBody>
      </p:sp>
      <p:pic>
        <p:nvPicPr>
          <p:cNvPr id="3" name="Picture 2" descr="Sun-Flaw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1143000"/>
            <a:ext cx="5016137" cy="31350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1200" y="5221069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/>
              <a:t>সবাইকে ধন্যবাদ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124</Words>
  <Application>Microsoft Office PowerPoint</Application>
  <PresentationFormat>On-screen Show (4:3)</PresentationFormat>
  <Paragraphs>13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Nikosh</vt:lpstr>
      <vt:lpstr>Office Theme</vt:lpstr>
      <vt:lpstr>PowerPoint Presentation</vt:lpstr>
      <vt:lpstr>শিক্ষক পরিচিতিঃ মোছাঃ রাশিদা খাতুন জুনিয়র ইন্সট্রাক্টটর (ড্রেস মেকিং) নাটোর সরকারি টেকনিক্যাল স্কু্ল ও কলেজ পিরজপুর শেণিঃ নবম ট্রেড-১ বিষয়ঃ ট্রেড-১ প্রথম পত্র</vt:lpstr>
      <vt:lpstr>PowerPoint Presentation</vt:lpstr>
      <vt:lpstr>শিখনফলঃ ১।পেটিকোট তৈরি করতে কি কি মাপ নিতে হয় তা বলতে পারবে। ২।পেটিকোটের প্রকারভেদ বলতে পারবে। ৩।পেটিকোটের মধ্য অংশ ও পার্শ্ব অংশের প্যাটার্ন তৈরি করতে পারবে। ৪।প্যাটার্নের সাহায্যে কাপর কাটতে পারবে।</vt:lpstr>
      <vt:lpstr>একটি পেটিকোটের চিত্র অংকন করে বিভিন্ন অংশের নাম লিখ।</vt:lpstr>
      <vt:lpstr>মূল্যায়ন</vt:lpstr>
      <vt:lpstr>একটি পূর্নাঙগ পেটিকোট তৈরি করে আনবে।</vt:lpstr>
      <vt:lpstr>সস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User.TTTC</dc:creator>
  <cp:lastModifiedBy>Natore TSC</cp:lastModifiedBy>
  <cp:revision>45</cp:revision>
  <dcterms:created xsi:type="dcterms:W3CDTF">2006-08-16T00:00:00Z</dcterms:created>
  <dcterms:modified xsi:type="dcterms:W3CDTF">2023-09-26T05:43:02Z</dcterms:modified>
</cp:coreProperties>
</file>