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4" r:id="rId4"/>
    <p:sldId id="259" r:id="rId5"/>
    <p:sldId id="265" r:id="rId6"/>
    <p:sldId id="266" r:id="rId7"/>
    <p:sldId id="268" r:id="rId8"/>
    <p:sldId id="269" r:id="rId9"/>
    <p:sldId id="267" r:id="rId10"/>
    <p:sldId id="261" r:id="rId11"/>
    <p:sldId id="262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26-Sep-23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.TTTC.ICTLab-06\Desktop\Momtazul\Dimo\Diode\How%20to%20Test%20a%20Diode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90600"/>
            <a:ext cx="7772400" cy="1470025"/>
          </a:xfrm>
        </p:spPr>
        <p:txBody>
          <a:bodyPr>
            <a:noAutofit/>
          </a:bodyPr>
          <a:lstStyle/>
          <a:p>
            <a:r>
              <a:rPr lang="bn-IN" sz="16600" dirty="0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6600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828800"/>
            <a:ext cx="3009900" cy="3644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16719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n-IN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সেমিকন্ডাকট্রর ডায়ড ও অন্যান কন্ডাকট্রর এর চিত্র থেকে ডায়ড সনাক্ত কর?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2999621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n-IN" sz="2400" dirty="0" smtClean="0">
                <a:solidFill>
                  <a:srgbClr val="0066FF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এর চিত্র থেকে ডায়ড এর টার্মিনাল সনাক্ত কর?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808" y="41910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n-IN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এর চিত্র থেকে ডায়ড এর লাল কালো দাগ সনাক্ত কর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457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0070C0"/>
                </a:solidFill>
              </a:rPr>
              <a:t>দলিও কাজ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810324">
            <a:off x="77325" y="2732540"/>
            <a:ext cx="9290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600" dirty="0" smtClean="0">
                <a:solidFill>
                  <a:srgbClr val="FF0000"/>
                </a:solidFill>
              </a:rPr>
              <a:t>তোমার বাড়িতে কি কি ইলেকট্রনিকস ডিভাইসে/যন্ত্রে </a:t>
            </a:r>
            <a:r>
              <a:rPr lang="bn-IN" sz="2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আছে ?</a:t>
            </a:r>
            <a:endParaRPr lang="bn-IN" sz="2600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457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0070C0"/>
                </a:solidFill>
              </a:rPr>
              <a:t>বাড়ির কাজ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47834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9600" dirty="0" smtClean="0">
                <a:solidFill>
                  <a:srgbClr val="00B050"/>
                </a:solidFill>
              </a:rPr>
              <a:t>ধন্যবাদ</a:t>
            </a:r>
            <a:endParaRPr lang="en-US" sz="9600" dirty="0">
              <a:solidFill>
                <a:srgbClr val="00B050"/>
              </a:solidFill>
            </a:endParaRPr>
          </a:p>
        </p:txBody>
      </p:sp>
      <p:pic>
        <p:nvPicPr>
          <p:cNvPr id="5" name="Picture 4" descr="thCAMPD9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5" y="2819400"/>
            <a:ext cx="2771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22860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dirty="0" smtClean="0">
                <a:latin typeface="NikoshBAN" pitchFamily="2" charset="0"/>
                <a:cs typeface="NikoshBAN" pitchFamily="2" charset="0"/>
              </a:rPr>
            </a:br>
            <a:r>
              <a:rPr lang="bn-IN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dirty="0" smtClean="0">
                <a:latin typeface="NikoshBAN" pitchFamily="2" charset="0"/>
                <a:cs typeface="NikoshBAN" pitchFamily="2" charset="0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066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ln>
                  <a:solidFill>
                    <a:schemeClr val="accent2"/>
                  </a:solidFill>
                </a:ln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dirty="0">
              <a:ln>
                <a:solidFill>
                  <a:schemeClr val="accent2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752600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সুব্রত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চন্দ্র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জায়দার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3600" dirty="0" smtClean="0">
                <a:latin typeface="NikoshBAN" pitchFamily="2" charset="0"/>
                <a:cs typeface="NikoshBAN" pitchFamily="2" charset="0"/>
              </a:rPr>
            </a:b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জুনিয়র ইন্সট্রাক্টর (অটোমোবাইল)</a:t>
            </a:r>
            <a:br>
              <a:rPr lang="bn-IN" sz="3600" dirty="0" smtClean="0">
                <a:latin typeface="NikoshBAN" pitchFamily="2" charset="0"/>
                <a:cs typeface="NikoshBAN" pitchFamily="2" charset="0"/>
              </a:rPr>
            </a:b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নাটোর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টেকনিক্যাল স্কুল ও কলেজ</a:t>
            </a:r>
            <a:br>
              <a:rPr lang="bn-IN" sz="3600" dirty="0" smtClean="0">
                <a:latin typeface="NikoshBAN" pitchFamily="2" charset="0"/>
                <a:cs typeface="NikoshBAN" pitchFamily="2" charset="0"/>
              </a:rPr>
            </a:b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নাটোর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dirty="0" smtClean="0">
                <a:latin typeface="NikoshBAN" pitchFamily="2" charset="0"/>
                <a:cs typeface="NikoshBAN" pitchFamily="2" charset="0"/>
              </a:rPr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5103674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নব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 শ্রেনি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অটোমো</a:t>
            </a:r>
            <a:r>
              <a:rPr lang="en-US" sz="2800" dirty="0" err="1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বাইল</a:t>
            </a:r>
            <a:r>
              <a:rPr lang="en-US" sz="2800" dirty="0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অ্যান্ড</a:t>
            </a:r>
            <a:r>
              <a:rPr lang="en-US" sz="2800" dirty="0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অটো</a:t>
            </a:r>
            <a:r>
              <a:rPr lang="en-US" sz="2800" dirty="0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ইলেকট্রিক</a:t>
            </a:r>
            <a:r>
              <a:rPr lang="en-US" sz="2800" dirty="0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MonooMJ" pitchFamily="2" charset="0"/>
                <a:cs typeface="MonooMJ" pitchFamily="2" charset="0"/>
              </a:rPr>
              <a:t>বেসিকস</a:t>
            </a:r>
            <a:r>
              <a:rPr lang="bn-IN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-০১(প্রথম </a:t>
            </a:r>
            <a:r>
              <a:rPr lang="bn-IN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পত্র)</a:t>
            </a:r>
          </a:p>
          <a:p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TTTC.ICTLab-22\Desktop\JAHID 2\Diode\032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667000"/>
            <a:ext cx="5095875" cy="29813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533400"/>
            <a:ext cx="632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 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415514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bn-IN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এর চিত্র থেকে ডায়ড সনাক্ত করতে পাড়বে?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452608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bn-IN" sz="28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এর চিত্র থেকে ডায়ড এর টার্মিনাল সনাক্ত করতে পাড়বে?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3475494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bn-IN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এর চিত্র থেকে ডায়ড এর লাল কালো সনাক্ত করতে পাড়বে?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4451886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সেমিকন্ডাকট্রর ডায়ড এর ভিডিও থেকে ডায়ড পরিমাপ/পরিক্ষণ করতে পাড়বে?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381000"/>
            <a:ext cx="586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পাঠদান</a:t>
            </a:r>
            <a:endParaRPr lang="en-US" sz="6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ode-to-anode-diode-resistance-te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62200"/>
            <a:ext cx="4525007" cy="2076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47244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 </a:t>
            </a:r>
          </a:p>
          <a:p>
            <a:pPr algn="ctr"/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2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2062162"/>
            <a:ext cx="3829050" cy="2733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5105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776412"/>
            <a:ext cx="4838700" cy="3305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3340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সেমিকন্ডাকট্রর ডায়ড পরিমাপ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355736"/>
              </p:ext>
            </p:extLst>
          </p:nvPr>
        </p:nvGraphicFramePr>
        <p:xfrm>
          <a:off x="3422650" y="3209925"/>
          <a:ext cx="22971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3" imgW="2296440" imgH="437760" progId="Package">
                  <p:embed/>
                </p:oleObj>
              </mc:Choice>
              <mc:Fallback>
                <p:oleObj name="Packager Shell Object" showAsIcon="1" r:id="rId3" imgW="2296440" imgH="43776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3209925"/>
                        <a:ext cx="2297113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Test a Diod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7520" y="884694"/>
            <a:ext cx="61976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154</TotalTime>
  <Words>124</Words>
  <Application>Microsoft Office PowerPoint</Application>
  <PresentationFormat>On-screen Show (4:3)</PresentationFormat>
  <Paragraphs>23</Paragraphs>
  <Slides>12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Concourse</vt:lpstr>
      <vt:lpstr>Packager Shell Object</vt:lpstr>
      <vt:lpstr>স্বাগতম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User.TTTC</dc:creator>
  <cp:lastModifiedBy>User</cp:lastModifiedBy>
  <cp:revision>35</cp:revision>
  <dcterms:created xsi:type="dcterms:W3CDTF">2006-08-16T00:00:00Z</dcterms:created>
  <dcterms:modified xsi:type="dcterms:W3CDTF">2023-09-26T02:42:04Z</dcterms:modified>
</cp:coreProperties>
</file>